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ags/tag33.xml" ContentType="application/vnd.openxmlformats-officedocument.presentationml.tags+xml"/>
  <Override PartName="/ppt/notesSlides/notesSlide30.xml" ContentType="application/vnd.openxmlformats-officedocument.presentationml.notesSlide+xml"/>
  <Override PartName="/ppt/tags/tag34.xml" ContentType="application/vnd.openxmlformats-officedocument.presentationml.tags+xml"/>
  <Override PartName="/ppt/notesSlides/notesSlide3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32.xml" ContentType="application/vnd.openxmlformats-officedocument.presentationml.notesSlide+xml"/>
  <Override PartName="/ppt/tags/tag37.xml" ContentType="application/vnd.openxmlformats-officedocument.presentationml.tags+xml"/>
  <Override PartName="/ppt/notesSlides/notesSlide33.xml" ContentType="application/vnd.openxmlformats-officedocument.presentationml.notesSlide+xml"/>
  <Override PartName="/ppt/tags/tag38.xml" ContentType="application/vnd.openxmlformats-officedocument.presentationml.tags+xml"/>
  <Override PartName="/ppt/notesSlides/notesSlide34.xml" ContentType="application/vnd.openxmlformats-officedocument.presentationml.notesSlide+xml"/>
  <Override PartName="/ppt/tags/tag39.xml" ContentType="application/vnd.openxmlformats-officedocument.presentationml.tags+xml"/>
  <Override PartName="/ppt/notesSlides/notesSlide3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tags/tag40.xml" ContentType="application/vnd.openxmlformats-officedocument.presentationml.tags+xml"/>
  <Override PartName="/ppt/notesSlides/notesSlide3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tags/tag41.xml" ContentType="application/vnd.openxmlformats-officedocument.presentationml.tags+xml"/>
  <Override PartName="/ppt/notesSlides/notesSlide37.xml" ContentType="application/vnd.openxmlformats-officedocument.presentationml.notesSlide+xml"/>
  <Override PartName="/ppt/tags/tag42.xml" ContentType="application/vnd.openxmlformats-officedocument.presentationml.tags+xml"/>
  <Override PartName="/ppt/notesSlides/notesSlide38.xml" ContentType="application/vnd.openxmlformats-officedocument.presentationml.notesSlide+xml"/>
  <Override PartName="/ppt/tags/tag43.xml" ContentType="application/vnd.openxmlformats-officedocument.presentationml.tags+xml"/>
  <Override PartName="/ppt/notesSlides/notesSlide39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tags/tag44.xml" ContentType="application/vnd.openxmlformats-officedocument.presentationml.tags+xml"/>
  <Override PartName="/ppt/notesSlides/notesSlide40.xml" ContentType="application/vnd.openxmlformats-officedocument.presentationml.notesSlide+xml"/>
  <Override PartName="/ppt/tags/tag4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328" r:id="rId2"/>
    <p:sldId id="365" r:id="rId3"/>
    <p:sldId id="362" r:id="rId4"/>
    <p:sldId id="332" r:id="rId5"/>
    <p:sldId id="361" r:id="rId6"/>
    <p:sldId id="333" r:id="rId7"/>
    <p:sldId id="334" r:id="rId8"/>
    <p:sldId id="315" r:id="rId9"/>
    <p:sldId id="317" r:id="rId10"/>
    <p:sldId id="318" r:id="rId11"/>
    <p:sldId id="319" r:id="rId12"/>
    <p:sldId id="335" r:id="rId13"/>
    <p:sldId id="327" r:id="rId14"/>
    <p:sldId id="321" r:id="rId15"/>
    <p:sldId id="326" r:id="rId16"/>
    <p:sldId id="323" r:id="rId17"/>
    <p:sldId id="324" r:id="rId18"/>
    <p:sldId id="325" r:id="rId19"/>
    <p:sldId id="312" r:id="rId20"/>
    <p:sldId id="337" r:id="rId21"/>
    <p:sldId id="330" r:id="rId22"/>
    <p:sldId id="336" r:id="rId23"/>
    <p:sldId id="340" r:id="rId24"/>
    <p:sldId id="345" r:id="rId25"/>
    <p:sldId id="342" r:id="rId26"/>
    <p:sldId id="350" r:id="rId27"/>
    <p:sldId id="351" r:id="rId28"/>
    <p:sldId id="363" r:id="rId29"/>
    <p:sldId id="364" r:id="rId30"/>
    <p:sldId id="354" r:id="rId31"/>
    <p:sldId id="346" r:id="rId32"/>
    <p:sldId id="347" r:id="rId33"/>
    <p:sldId id="348" r:id="rId34"/>
    <p:sldId id="349" r:id="rId35"/>
    <p:sldId id="366" r:id="rId36"/>
    <p:sldId id="355" r:id="rId37"/>
    <p:sldId id="356" r:id="rId38"/>
    <p:sldId id="358" r:id="rId39"/>
    <p:sldId id="359" r:id="rId40"/>
    <p:sldId id="304" r:id="rId41"/>
    <p:sldId id="360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7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3D7D0B-DDAE-694B-9AB6-E99A33EC6214}" type="doc">
      <dgm:prSet loTypeId="urn:microsoft.com/office/officeart/2005/8/layout/radial5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33F1740-D214-5440-9B3F-C57E11380573}">
      <dgm:prSet phldrT="[Text]"/>
      <dgm:spPr/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Meaningful Learning</a:t>
          </a:r>
          <a:endParaRPr lang="en-US" b="1" dirty="0">
            <a:solidFill>
              <a:srgbClr val="800000"/>
            </a:solidFill>
          </a:endParaRPr>
        </a:p>
      </dgm:t>
    </dgm:pt>
    <dgm:pt modelId="{95C89097-5B4D-D34D-9EC5-7A9B6124818D}" type="parTrans" cxnId="{5DBC7121-4E1A-8043-8F8E-64F6FBB502CF}">
      <dgm:prSet/>
      <dgm:spPr/>
      <dgm:t>
        <a:bodyPr/>
        <a:lstStyle/>
        <a:p>
          <a:endParaRPr lang="en-US"/>
        </a:p>
      </dgm:t>
    </dgm:pt>
    <dgm:pt modelId="{6EF07084-E147-1D43-896F-5CFB7F6BDA68}" type="sibTrans" cxnId="{5DBC7121-4E1A-8043-8F8E-64F6FBB502CF}">
      <dgm:prSet/>
      <dgm:spPr/>
      <dgm:t>
        <a:bodyPr/>
        <a:lstStyle/>
        <a:p>
          <a:endParaRPr lang="en-US"/>
        </a:p>
      </dgm:t>
    </dgm:pt>
    <dgm:pt modelId="{7E00A994-5A5C-3447-B3E9-FD30792558FC}">
      <dgm:prSet phldrT="[Text]"/>
      <dgm:spPr/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Active:</a:t>
          </a:r>
        </a:p>
        <a:p>
          <a:r>
            <a:rPr lang="en-US" b="1" dirty="0" smtClean="0">
              <a:solidFill>
                <a:schemeClr val="tx1"/>
              </a:solidFill>
            </a:rPr>
            <a:t>Involved </a:t>
          </a:r>
          <a:endParaRPr lang="en-US" b="1" dirty="0">
            <a:solidFill>
              <a:schemeClr val="tx1"/>
            </a:solidFill>
          </a:endParaRPr>
        </a:p>
      </dgm:t>
    </dgm:pt>
    <dgm:pt modelId="{E27F82A1-19CF-F04E-91BE-04A253CAC63E}" type="parTrans" cxnId="{C0E7D172-41BE-FF43-8EC9-237C30A13817}">
      <dgm:prSet/>
      <dgm:spPr/>
      <dgm:t>
        <a:bodyPr/>
        <a:lstStyle/>
        <a:p>
          <a:endParaRPr lang="en-US" dirty="0"/>
        </a:p>
      </dgm:t>
    </dgm:pt>
    <dgm:pt modelId="{4D2728CC-C503-FF46-A74D-E527FC61625F}" type="sibTrans" cxnId="{C0E7D172-41BE-FF43-8EC9-237C30A13817}">
      <dgm:prSet/>
      <dgm:spPr/>
      <dgm:t>
        <a:bodyPr/>
        <a:lstStyle/>
        <a:p>
          <a:endParaRPr lang="en-US"/>
        </a:p>
      </dgm:t>
    </dgm:pt>
    <dgm:pt modelId="{EC5F3845-44DB-B845-9091-B59F807EE2FD}">
      <dgm:prSet phldrT="[Text]"/>
      <dgm:spPr/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Reflective:</a:t>
          </a:r>
        </a:p>
        <a:p>
          <a:r>
            <a:rPr lang="en-US" b="1" dirty="0" smtClean="0">
              <a:solidFill>
                <a:srgbClr val="000000"/>
              </a:solidFill>
            </a:rPr>
            <a:t>Portfolio</a:t>
          </a:r>
          <a:endParaRPr lang="en-US" b="1" dirty="0">
            <a:solidFill>
              <a:srgbClr val="000000"/>
            </a:solidFill>
          </a:endParaRPr>
        </a:p>
      </dgm:t>
    </dgm:pt>
    <dgm:pt modelId="{B0776AF1-DDC1-7A40-8DC4-F34DB5796132}" type="parTrans" cxnId="{0D677B11-4652-2C40-B759-BA4CE43C7B67}">
      <dgm:prSet/>
      <dgm:spPr/>
      <dgm:t>
        <a:bodyPr/>
        <a:lstStyle/>
        <a:p>
          <a:endParaRPr lang="en-US" dirty="0"/>
        </a:p>
      </dgm:t>
    </dgm:pt>
    <dgm:pt modelId="{C2FEDCB9-CB1C-4040-B4AD-2351E9D6A922}" type="sibTrans" cxnId="{0D677B11-4652-2C40-B759-BA4CE43C7B67}">
      <dgm:prSet/>
      <dgm:spPr/>
      <dgm:t>
        <a:bodyPr/>
        <a:lstStyle/>
        <a:p>
          <a:endParaRPr lang="en-US"/>
        </a:p>
      </dgm:t>
    </dgm:pt>
    <dgm:pt modelId="{A57F6D9E-2AAF-3F40-9632-F94AA80EAF54}">
      <dgm:prSet phldrT="[Text]"/>
      <dgm:spPr/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Collaborative:</a:t>
          </a:r>
        </a:p>
        <a:p>
          <a:r>
            <a:rPr lang="en-US" b="1" dirty="0" smtClean="0">
              <a:solidFill>
                <a:srgbClr val="000000"/>
              </a:solidFill>
            </a:rPr>
            <a:t>Cooperative</a:t>
          </a:r>
          <a:endParaRPr lang="en-US" b="1" dirty="0">
            <a:solidFill>
              <a:srgbClr val="000000"/>
            </a:solidFill>
          </a:endParaRPr>
        </a:p>
      </dgm:t>
    </dgm:pt>
    <dgm:pt modelId="{E2E5AE2A-7E7B-014D-A327-6B2B80242147}" type="parTrans" cxnId="{8DAA5D55-F0F2-2C46-A7C3-6EF30AB73F81}">
      <dgm:prSet/>
      <dgm:spPr/>
      <dgm:t>
        <a:bodyPr/>
        <a:lstStyle/>
        <a:p>
          <a:endParaRPr lang="en-US" dirty="0"/>
        </a:p>
      </dgm:t>
    </dgm:pt>
    <dgm:pt modelId="{A12CF312-F518-0A47-AD30-94BED57C8C2A}" type="sibTrans" cxnId="{8DAA5D55-F0F2-2C46-A7C3-6EF30AB73F81}">
      <dgm:prSet/>
      <dgm:spPr/>
      <dgm:t>
        <a:bodyPr/>
        <a:lstStyle/>
        <a:p>
          <a:endParaRPr lang="en-US"/>
        </a:p>
      </dgm:t>
    </dgm:pt>
    <dgm:pt modelId="{7560C4DD-697A-CE40-9160-0DADE0C53293}">
      <dgm:prSet phldrT="[Text]"/>
      <dgm:spPr/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Authentic:</a:t>
          </a:r>
        </a:p>
        <a:p>
          <a:r>
            <a:rPr lang="en-US" b="1" dirty="0" smtClean="0">
              <a:solidFill>
                <a:srgbClr val="000000"/>
              </a:solidFill>
            </a:rPr>
            <a:t>Context</a:t>
          </a:r>
          <a:endParaRPr lang="en-US" b="1" dirty="0">
            <a:solidFill>
              <a:srgbClr val="000000"/>
            </a:solidFill>
          </a:endParaRPr>
        </a:p>
      </dgm:t>
    </dgm:pt>
    <dgm:pt modelId="{0A4B95E0-857E-A544-A938-D645D292AF8A}" type="parTrans" cxnId="{46469B22-36F5-1944-BABF-53D54AC465FC}">
      <dgm:prSet/>
      <dgm:spPr/>
      <dgm:t>
        <a:bodyPr/>
        <a:lstStyle/>
        <a:p>
          <a:endParaRPr lang="en-US" dirty="0"/>
        </a:p>
      </dgm:t>
    </dgm:pt>
    <dgm:pt modelId="{BBA1FC61-2575-974F-89D0-C64C954FD604}" type="sibTrans" cxnId="{46469B22-36F5-1944-BABF-53D54AC465FC}">
      <dgm:prSet/>
      <dgm:spPr/>
      <dgm:t>
        <a:bodyPr/>
        <a:lstStyle/>
        <a:p>
          <a:endParaRPr lang="en-US"/>
        </a:p>
      </dgm:t>
    </dgm:pt>
    <dgm:pt modelId="{679B2D79-E953-9941-93DC-224592F4F283}">
      <dgm:prSet phldrT="[Text]"/>
      <dgm:spPr/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Goal Directed:</a:t>
          </a:r>
        </a:p>
        <a:p>
          <a:r>
            <a:rPr lang="en-US" b="1" dirty="0" smtClean="0">
              <a:solidFill>
                <a:srgbClr val="000000"/>
              </a:solidFill>
            </a:rPr>
            <a:t>Learning Outcomes</a:t>
          </a:r>
          <a:endParaRPr lang="en-US" b="1" dirty="0">
            <a:solidFill>
              <a:srgbClr val="000000"/>
            </a:solidFill>
          </a:endParaRPr>
        </a:p>
      </dgm:t>
    </dgm:pt>
    <dgm:pt modelId="{68642712-EFF2-D241-83F4-3500F4929A93}" type="parTrans" cxnId="{1B39A8DB-5E83-4941-A1A6-74ED0309F8EC}">
      <dgm:prSet/>
      <dgm:spPr/>
      <dgm:t>
        <a:bodyPr/>
        <a:lstStyle/>
        <a:p>
          <a:endParaRPr lang="en-US" dirty="0"/>
        </a:p>
      </dgm:t>
    </dgm:pt>
    <dgm:pt modelId="{790BEC90-4615-F749-952A-50ABB548AF3F}" type="sibTrans" cxnId="{1B39A8DB-5E83-4941-A1A6-74ED0309F8EC}">
      <dgm:prSet/>
      <dgm:spPr/>
      <dgm:t>
        <a:bodyPr/>
        <a:lstStyle/>
        <a:p>
          <a:endParaRPr lang="en-US"/>
        </a:p>
      </dgm:t>
    </dgm:pt>
    <dgm:pt modelId="{C03C7B4E-595F-0343-95AA-6C1936EBDCBA}" type="pres">
      <dgm:prSet presAssocID="{4E3D7D0B-DDAE-694B-9AB6-E99A33EC621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98F8D7-5627-1446-BA54-83C6A3E5B976}" type="pres">
      <dgm:prSet presAssocID="{533F1740-D214-5440-9B3F-C57E11380573}" presName="centerShape" presStyleLbl="node0" presStyleIdx="0" presStyleCnt="1"/>
      <dgm:spPr/>
      <dgm:t>
        <a:bodyPr/>
        <a:lstStyle/>
        <a:p>
          <a:endParaRPr lang="en-US"/>
        </a:p>
      </dgm:t>
    </dgm:pt>
    <dgm:pt modelId="{109209F1-FEBC-404D-BDF3-F0A356136563}" type="pres">
      <dgm:prSet presAssocID="{E27F82A1-19CF-F04E-91BE-04A253CAC63E}" presName="parTrans" presStyleLbl="sibTrans2D1" presStyleIdx="0" presStyleCnt="5"/>
      <dgm:spPr/>
      <dgm:t>
        <a:bodyPr/>
        <a:lstStyle/>
        <a:p>
          <a:endParaRPr lang="en-US"/>
        </a:p>
      </dgm:t>
    </dgm:pt>
    <dgm:pt modelId="{0A0AF953-8B47-2644-AB0F-BFE9EEC59F76}" type="pres">
      <dgm:prSet presAssocID="{E27F82A1-19CF-F04E-91BE-04A253CAC63E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7C966695-F47D-F64F-A33C-F43DC86A1423}" type="pres">
      <dgm:prSet presAssocID="{7E00A994-5A5C-3447-B3E9-FD30792558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97209F-89BF-5F4C-84C0-0A6ED6178537}" type="pres">
      <dgm:prSet presAssocID="{B0776AF1-DDC1-7A40-8DC4-F34DB5796132}" presName="parTrans" presStyleLbl="sibTrans2D1" presStyleIdx="1" presStyleCnt="5"/>
      <dgm:spPr/>
      <dgm:t>
        <a:bodyPr/>
        <a:lstStyle/>
        <a:p>
          <a:endParaRPr lang="en-US"/>
        </a:p>
      </dgm:t>
    </dgm:pt>
    <dgm:pt modelId="{C061401A-4584-F440-B3BE-1E7F4B311D3D}" type="pres">
      <dgm:prSet presAssocID="{B0776AF1-DDC1-7A40-8DC4-F34DB5796132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DB7FA0E7-3FA2-D24A-8FAC-F7441577ABCF}" type="pres">
      <dgm:prSet presAssocID="{EC5F3845-44DB-B845-9091-B59F807EE2F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532D60-FD39-994D-8266-AC049D198F66}" type="pres">
      <dgm:prSet presAssocID="{E2E5AE2A-7E7B-014D-A327-6B2B80242147}" presName="parTrans" presStyleLbl="sibTrans2D1" presStyleIdx="2" presStyleCnt="5"/>
      <dgm:spPr/>
      <dgm:t>
        <a:bodyPr/>
        <a:lstStyle/>
        <a:p>
          <a:endParaRPr lang="en-US"/>
        </a:p>
      </dgm:t>
    </dgm:pt>
    <dgm:pt modelId="{1A568D60-1599-8644-BBB5-85FECF5B3C7C}" type="pres">
      <dgm:prSet presAssocID="{E2E5AE2A-7E7B-014D-A327-6B2B80242147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746E4FA6-C558-ED4A-9E9D-A8509717ED3B}" type="pres">
      <dgm:prSet presAssocID="{A57F6D9E-2AAF-3F40-9632-F94AA80EAF5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B35DC2-8F0B-4F4A-8E8E-1836AE232BB1}" type="pres">
      <dgm:prSet presAssocID="{0A4B95E0-857E-A544-A938-D645D292AF8A}" presName="parTrans" presStyleLbl="sibTrans2D1" presStyleIdx="3" presStyleCnt="5"/>
      <dgm:spPr/>
      <dgm:t>
        <a:bodyPr/>
        <a:lstStyle/>
        <a:p>
          <a:endParaRPr lang="en-US"/>
        </a:p>
      </dgm:t>
    </dgm:pt>
    <dgm:pt modelId="{0CA40919-3AA9-4046-9458-D2E5A042822B}" type="pres">
      <dgm:prSet presAssocID="{0A4B95E0-857E-A544-A938-D645D292AF8A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6FF57591-3E64-F045-BE18-F35E124F36C4}" type="pres">
      <dgm:prSet presAssocID="{7560C4DD-697A-CE40-9160-0DADE0C5329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76CC4-1677-684C-A1DE-8106A8B87FC6}" type="pres">
      <dgm:prSet presAssocID="{68642712-EFF2-D241-83F4-3500F4929A93}" presName="parTrans" presStyleLbl="sibTrans2D1" presStyleIdx="4" presStyleCnt="5"/>
      <dgm:spPr/>
      <dgm:t>
        <a:bodyPr/>
        <a:lstStyle/>
        <a:p>
          <a:endParaRPr lang="en-US"/>
        </a:p>
      </dgm:t>
    </dgm:pt>
    <dgm:pt modelId="{A6176700-FA1A-C749-8336-9990EBF7EEF0}" type="pres">
      <dgm:prSet presAssocID="{68642712-EFF2-D241-83F4-3500F4929A93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4EC980A7-85BD-9A42-8002-262F2EDE3710}" type="pres">
      <dgm:prSet presAssocID="{679B2D79-E953-9941-93DC-224592F4F28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469B22-36F5-1944-BABF-53D54AC465FC}" srcId="{533F1740-D214-5440-9B3F-C57E11380573}" destId="{7560C4DD-697A-CE40-9160-0DADE0C53293}" srcOrd="3" destOrd="0" parTransId="{0A4B95E0-857E-A544-A938-D645D292AF8A}" sibTransId="{BBA1FC61-2575-974F-89D0-C64C954FD604}"/>
    <dgm:cxn modelId="{A9CDBB32-B79E-B944-AA24-EF4D232DC429}" type="presOf" srcId="{7560C4DD-697A-CE40-9160-0DADE0C53293}" destId="{6FF57591-3E64-F045-BE18-F35E124F36C4}" srcOrd="0" destOrd="0" presId="urn:microsoft.com/office/officeart/2005/8/layout/radial5"/>
    <dgm:cxn modelId="{8567ADBB-F30B-2F40-8B48-FEA1B0D17EE4}" type="presOf" srcId="{B0776AF1-DDC1-7A40-8DC4-F34DB5796132}" destId="{0697209F-89BF-5F4C-84C0-0A6ED6178537}" srcOrd="0" destOrd="0" presId="urn:microsoft.com/office/officeart/2005/8/layout/radial5"/>
    <dgm:cxn modelId="{81D7B979-4230-A541-BD07-D0A75C690F32}" type="presOf" srcId="{EC5F3845-44DB-B845-9091-B59F807EE2FD}" destId="{DB7FA0E7-3FA2-D24A-8FAC-F7441577ABCF}" srcOrd="0" destOrd="0" presId="urn:microsoft.com/office/officeart/2005/8/layout/radial5"/>
    <dgm:cxn modelId="{8DAA5D55-F0F2-2C46-A7C3-6EF30AB73F81}" srcId="{533F1740-D214-5440-9B3F-C57E11380573}" destId="{A57F6D9E-2AAF-3F40-9632-F94AA80EAF54}" srcOrd="2" destOrd="0" parTransId="{E2E5AE2A-7E7B-014D-A327-6B2B80242147}" sibTransId="{A12CF312-F518-0A47-AD30-94BED57C8C2A}"/>
    <dgm:cxn modelId="{74EE14C8-5AAC-8C42-BDE0-D1DCA28B4398}" type="presOf" srcId="{B0776AF1-DDC1-7A40-8DC4-F34DB5796132}" destId="{C061401A-4584-F440-B3BE-1E7F4B311D3D}" srcOrd="1" destOrd="0" presId="urn:microsoft.com/office/officeart/2005/8/layout/radial5"/>
    <dgm:cxn modelId="{87CF25A6-0AC3-224F-84B0-9C6136129B53}" type="presOf" srcId="{679B2D79-E953-9941-93DC-224592F4F283}" destId="{4EC980A7-85BD-9A42-8002-262F2EDE3710}" srcOrd="0" destOrd="0" presId="urn:microsoft.com/office/officeart/2005/8/layout/radial5"/>
    <dgm:cxn modelId="{A93E23C7-16EA-D242-BCDF-EBA3007FF7D1}" type="presOf" srcId="{68642712-EFF2-D241-83F4-3500F4929A93}" destId="{9F976CC4-1677-684C-A1DE-8106A8B87FC6}" srcOrd="0" destOrd="0" presId="urn:microsoft.com/office/officeart/2005/8/layout/radial5"/>
    <dgm:cxn modelId="{68DE5CE7-E309-CD44-8F46-16CA548E2D7F}" type="presOf" srcId="{0A4B95E0-857E-A544-A938-D645D292AF8A}" destId="{0CA40919-3AA9-4046-9458-D2E5A042822B}" srcOrd="1" destOrd="0" presId="urn:microsoft.com/office/officeart/2005/8/layout/radial5"/>
    <dgm:cxn modelId="{5D3324A0-2E31-8A4F-B62F-A2CD2F909A49}" type="presOf" srcId="{0A4B95E0-857E-A544-A938-D645D292AF8A}" destId="{02B35DC2-8F0B-4F4A-8E8E-1836AE232BB1}" srcOrd="0" destOrd="0" presId="urn:microsoft.com/office/officeart/2005/8/layout/radial5"/>
    <dgm:cxn modelId="{1B39A8DB-5E83-4941-A1A6-74ED0309F8EC}" srcId="{533F1740-D214-5440-9B3F-C57E11380573}" destId="{679B2D79-E953-9941-93DC-224592F4F283}" srcOrd="4" destOrd="0" parTransId="{68642712-EFF2-D241-83F4-3500F4929A93}" sibTransId="{790BEC90-4615-F749-952A-50ABB548AF3F}"/>
    <dgm:cxn modelId="{C53D33D3-3C80-7B40-9BA0-83C1916506B4}" type="presOf" srcId="{533F1740-D214-5440-9B3F-C57E11380573}" destId="{1E98F8D7-5627-1446-BA54-83C6A3E5B976}" srcOrd="0" destOrd="0" presId="urn:microsoft.com/office/officeart/2005/8/layout/radial5"/>
    <dgm:cxn modelId="{DF52FFB8-D303-D247-9F75-203B6779C0DA}" type="presOf" srcId="{68642712-EFF2-D241-83F4-3500F4929A93}" destId="{A6176700-FA1A-C749-8336-9990EBF7EEF0}" srcOrd="1" destOrd="0" presId="urn:microsoft.com/office/officeart/2005/8/layout/radial5"/>
    <dgm:cxn modelId="{DF2EB284-1C09-CB43-A73A-51F01D311400}" type="presOf" srcId="{E2E5AE2A-7E7B-014D-A327-6B2B80242147}" destId="{1A568D60-1599-8644-BBB5-85FECF5B3C7C}" srcOrd="1" destOrd="0" presId="urn:microsoft.com/office/officeart/2005/8/layout/radial5"/>
    <dgm:cxn modelId="{1DC3FC44-E5C8-554B-9AEE-21ADD7096C74}" type="presOf" srcId="{7E00A994-5A5C-3447-B3E9-FD30792558FC}" destId="{7C966695-F47D-F64F-A33C-F43DC86A1423}" srcOrd="0" destOrd="0" presId="urn:microsoft.com/office/officeart/2005/8/layout/radial5"/>
    <dgm:cxn modelId="{80FAF5C4-A4B9-4E4F-83EB-95FCA53EBB59}" type="presOf" srcId="{E27F82A1-19CF-F04E-91BE-04A253CAC63E}" destId="{109209F1-FEBC-404D-BDF3-F0A356136563}" srcOrd="0" destOrd="0" presId="urn:microsoft.com/office/officeart/2005/8/layout/radial5"/>
    <dgm:cxn modelId="{9B58DCED-F846-8944-8A47-8ABDEEB202C7}" type="presOf" srcId="{4E3D7D0B-DDAE-694B-9AB6-E99A33EC6214}" destId="{C03C7B4E-595F-0343-95AA-6C1936EBDCBA}" srcOrd="0" destOrd="0" presId="urn:microsoft.com/office/officeart/2005/8/layout/radial5"/>
    <dgm:cxn modelId="{7FC5B919-5DD9-4149-83D5-AF47D6DCE5BA}" type="presOf" srcId="{A57F6D9E-2AAF-3F40-9632-F94AA80EAF54}" destId="{746E4FA6-C558-ED4A-9E9D-A8509717ED3B}" srcOrd="0" destOrd="0" presId="urn:microsoft.com/office/officeart/2005/8/layout/radial5"/>
    <dgm:cxn modelId="{958B6F72-4E52-F045-9306-E3DF45E110AF}" type="presOf" srcId="{E27F82A1-19CF-F04E-91BE-04A253CAC63E}" destId="{0A0AF953-8B47-2644-AB0F-BFE9EEC59F76}" srcOrd="1" destOrd="0" presId="urn:microsoft.com/office/officeart/2005/8/layout/radial5"/>
    <dgm:cxn modelId="{5DBC7121-4E1A-8043-8F8E-64F6FBB502CF}" srcId="{4E3D7D0B-DDAE-694B-9AB6-E99A33EC6214}" destId="{533F1740-D214-5440-9B3F-C57E11380573}" srcOrd="0" destOrd="0" parTransId="{95C89097-5B4D-D34D-9EC5-7A9B6124818D}" sibTransId="{6EF07084-E147-1D43-896F-5CFB7F6BDA68}"/>
    <dgm:cxn modelId="{C0E7D172-41BE-FF43-8EC9-237C30A13817}" srcId="{533F1740-D214-5440-9B3F-C57E11380573}" destId="{7E00A994-5A5C-3447-B3E9-FD30792558FC}" srcOrd="0" destOrd="0" parTransId="{E27F82A1-19CF-F04E-91BE-04A253CAC63E}" sibTransId="{4D2728CC-C503-FF46-A74D-E527FC61625F}"/>
    <dgm:cxn modelId="{0D677B11-4652-2C40-B759-BA4CE43C7B67}" srcId="{533F1740-D214-5440-9B3F-C57E11380573}" destId="{EC5F3845-44DB-B845-9091-B59F807EE2FD}" srcOrd="1" destOrd="0" parTransId="{B0776AF1-DDC1-7A40-8DC4-F34DB5796132}" sibTransId="{C2FEDCB9-CB1C-4040-B4AD-2351E9D6A922}"/>
    <dgm:cxn modelId="{7D2D28A6-1BF0-D141-8798-0C2F93EC44F9}" type="presOf" srcId="{E2E5AE2A-7E7B-014D-A327-6B2B80242147}" destId="{90532D60-FD39-994D-8266-AC049D198F66}" srcOrd="0" destOrd="0" presId="urn:microsoft.com/office/officeart/2005/8/layout/radial5"/>
    <dgm:cxn modelId="{2D691862-DFE3-B143-B654-5ADDA4BF48D5}" type="presParOf" srcId="{C03C7B4E-595F-0343-95AA-6C1936EBDCBA}" destId="{1E98F8D7-5627-1446-BA54-83C6A3E5B976}" srcOrd="0" destOrd="0" presId="urn:microsoft.com/office/officeart/2005/8/layout/radial5"/>
    <dgm:cxn modelId="{A11C256C-623E-9B49-9818-13307FF1D617}" type="presParOf" srcId="{C03C7B4E-595F-0343-95AA-6C1936EBDCBA}" destId="{109209F1-FEBC-404D-BDF3-F0A356136563}" srcOrd="1" destOrd="0" presId="urn:microsoft.com/office/officeart/2005/8/layout/radial5"/>
    <dgm:cxn modelId="{D8E852ED-FD93-ED49-A565-CEFD1656047C}" type="presParOf" srcId="{109209F1-FEBC-404D-BDF3-F0A356136563}" destId="{0A0AF953-8B47-2644-AB0F-BFE9EEC59F76}" srcOrd="0" destOrd="0" presId="urn:microsoft.com/office/officeart/2005/8/layout/radial5"/>
    <dgm:cxn modelId="{4133CF26-4E06-5344-ACDE-ED3DE0F8683C}" type="presParOf" srcId="{C03C7B4E-595F-0343-95AA-6C1936EBDCBA}" destId="{7C966695-F47D-F64F-A33C-F43DC86A1423}" srcOrd="2" destOrd="0" presId="urn:microsoft.com/office/officeart/2005/8/layout/radial5"/>
    <dgm:cxn modelId="{24781D5D-FA25-814C-8AF8-D7B93B65D324}" type="presParOf" srcId="{C03C7B4E-595F-0343-95AA-6C1936EBDCBA}" destId="{0697209F-89BF-5F4C-84C0-0A6ED6178537}" srcOrd="3" destOrd="0" presId="urn:microsoft.com/office/officeart/2005/8/layout/radial5"/>
    <dgm:cxn modelId="{4CF9DE63-7505-4F41-AE32-C096A1BF6891}" type="presParOf" srcId="{0697209F-89BF-5F4C-84C0-0A6ED6178537}" destId="{C061401A-4584-F440-B3BE-1E7F4B311D3D}" srcOrd="0" destOrd="0" presId="urn:microsoft.com/office/officeart/2005/8/layout/radial5"/>
    <dgm:cxn modelId="{FA2AC224-4068-1143-8D81-342FD6C68E61}" type="presParOf" srcId="{C03C7B4E-595F-0343-95AA-6C1936EBDCBA}" destId="{DB7FA0E7-3FA2-D24A-8FAC-F7441577ABCF}" srcOrd="4" destOrd="0" presId="urn:microsoft.com/office/officeart/2005/8/layout/radial5"/>
    <dgm:cxn modelId="{DFE561DE-6D55-A047-9CD1-ACB97599647F}" type="presParOf" srcId="{C03C7B4E-595F-0343-95AA-6C1936EBDCBA}" destId="{90532D60-FD39-994D-8266-AC049D198F66}" srcOrd="5" destOrd="0" presId="urn:microsoft.com/office/officeart/2005/8/layout/radial5"/>
    <dgm:cxn modelId="{678A1015-083F-964C-A16D-5268F48F73CF}" type="presParOf" srcId="{90532D60-FD39-994D-8266-AC049D198F66}" destId="{1A568D60-1599-8644-BBB5-85FECF5B3C7C}" srcOrd="0" destOrd="0" presId="urn:microsoft.com/office/officeart/2005/8/layout/radial5"/>
    <dgm:cxn modelId="{C9B7F1E5-DC16-B440-B1AB-8FE64C777561}" type="presParOf" srcId="{C03C7B4E-595F-0343-95AA-6C1936EBDCBA}" destId="{746E4FA6-C558-ED4A-9E9D-A8509717ED3B}" srcOrd="6" destOrd="0" presId="urn:microsoft.com/office/officeart/2005/8/layout/radial5"/>
    <dgm:cxn modelId="{A0DC34FD-1291-BE43-9955-6E84E93C4E70}" type="presParOf" srcId="{C03C7B4E-595F-0343-95AA-6C1936EBDCBA}" destId="{02B35DC2-8F0B-4F4A-8E8E-1836AE232BB1}" srcOrd="7" destOrd="0" presId="urn:microsoft.com/office/officeart/2005/8/layout/radial5"/>
    <dgm:cxn modelId="{75146059-3C5D-D048-8125-EA45C580F4A8}" type="presParOf" srcId="{02B35DC2-8F0B-4F4A-8E8E-1836AE232BB1}" destId="{0CA40919-3AA9-4046-9458-D2E5A042822B}" srcOrd="0" destOrd="0" presId="urn:microsoft.com/office/officeart/2005/8/layout/radial5"/>
    <dgm:cxn modelId="{E96F09C0-6830-5041-95F0-8A910A681EA9}" type="presParOf" srcId="{C03C7B4E-595F-0343-95AA-6C1936EBDCBA}" destId="{6FF57591-3E64-F045-BE18-F35E124F36C4}" srcOrd="8" destOrd="0" presId="urn:microsoft.com/office/officeart/2005/8/layout/radial5"/>
    <dgm:cxn modelId="{A66471EE-FBAD-BD45-80FA-5DB49855C2F6}" type="presParOf" srcId="{C03C7B4E-595F-0343-95AA-6C1936EBDCBA}" destId="{9F976CC4-1677-684C-A1DE-8106A8B87FC6}" srcOrd="9" destOrd="0" presId="urn:microsoft.com/office/officeart/2005/8/layout/radial5"/>
    <dgm:cxn modelId="{D400EDF8-2EEC-B341-BC14-848D86E86DA4}" type="presParOf" srcId="{9F976CC4-1677-684C-A1DE-8106A8B87FC6}" destId="{A6176700-FA1A-C749-8336-9990EBF7EEF0}" srcOrd="0" destOrd="0" presId="urn:microsoft.com/office/officeart/2005/8/layout/radial5"/>
    <dgm:cxn modelId="{0FE7E0F6-D049-E946-988A-F8F9A293C9FD}" type="presParOf" srcId="{C03C7B4E-595F-0343-95AA-6C1936EBDCBA}" destId="{4EC980A7-85BD-9A42-8002-262F2EDE3710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A60769-7F30-204C-8B42-0FAEEAD26B54}" type="doc">
      <dgm:prSet loTypeId="urn:microsoft.com/office/officeart/2005/8/layout/b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F21C5E-0340-7B42-AA61-B0E40850BD94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Values based admissions</a:t>
          </a:r>
          <a:endParaRPr lang="en-US" dirty="0">
            <a:solidFill>
              <a:srgbClr val="800000"/>
            </a:solidFill>
          </a:endParaRPr>
        </a:p>
      </dgm:t>
    </dgm:pt>
    <dgm:pt modelId="{342F1FF5-1F43-A549-BC02-5A304B392829}" type="parTrans" cxnId="{A5BCF2C6-CC94-B04B-BB7B-35091FEF959F}">
      <dgm:prSet/>
      <dgm:spPr/>
      <dgm:t>
        <a:bodyPr/>
        <a:lstStyle/>
        <a:p>
          <a:endParaRPr lang="en-US"/>
        </a:p>
      </dgm:t>
    </dgm:pt>
    <dgm:pt modelId="{C9E00175-A227-FE47-9313-9ABA92DEA4DA}" type="sibTrans" cxnId="{A5BCF2C6-CC94-B04B-BB7B-35091FEF959F}">
      <dgm:prSet/>
      <dgm:spPr/>
      <dgm:t>
        <a:bodyPr/>
        <a:lstStyle/>
        <a:p>
          <a:endParaRPr lang="en-US"/>
        </a:p>
      </dgm:t>
    </dgm:pt>
    <dgm:pt modelId="{78F13771-3197-9A49-87CD-D3D3A0A8601B}">
      <dgm:prSet phldrT="[Text]"/>
      <dgm:spPr/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Intraprofessional Learning</a:t>
          </a:r>
          <a:endParaRPr lang="en-US" dirty="0">
            <a:solidFill>
              <a:srgbClr val="800000"/>
            </a:solidFill>
          </a:endParaRPr>
        </a:p>
      </dgm:t>
    </dgm:pt>
    <dgm:pt modelId="{45D724B5-AA58-A444-9FD9-F598401D28DF}" type="parTrans" cxnId="{CFAEC326-101F-BF43-B4DA-A960D7F4F620}">
      <dgm:prSet/>
      <dgm:spPr/>
      <dgm:t>
        <a:bodyPr/>
        <a:lstStyle/>
        <a:p>
          <a:endParaRPr lang="en-US"/>
        </a:p>
      </dgm:t>
    </dgm:pt>
    <dgm:pt modelId="{677DE136-44F9-2F42-9A6A-CF107C7D9E13}" type="sibTrans" cxnId="{CFAEC326-101F-BF43-B4DA-A960D7F4F620}">
      <dgm:prSet/>
      <dgm:spPr/>
      <dgm:t>
        <a:bodyPr/>
        <a:lstStyle/>
        <a:p>
          <a:endParaRPr lang="en-US"/>
        </a:p>
      </dgm:t>
    </dgm:pt>
    <dgm:pt modelId="{DD251AE8-6C51-5546-923E-803223573FA9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Clinical Research</a:t>
          </a:r>
          <a:endParaRPr lang="en-US" dirty="0">
            <a:solidFill>
              <a:srgbClr val="800000"/>
            </a:solidFill>
          </a:endParaRPr>
        </a:p>
      </dgm:t>
    </dgm:pt>
    <dgm:pt modelId="{53B19FCA-63FE-5143-BDC3-052DDDB59C61}" type="parTrans" cxnId="{ACE66F31-D8FA-9949-8540-87981E2E92E4}">
      <dgm:prSet/>
      <dgm:spPr/>
      <dgm:t>
        <a:bodyPr/>
        <a:lstStyle/>
        <a:p>
          <a:endParaRPr lang="en-US"/>
        </a:p>
      </dgm:t>
    </dgm:pt>
    <dgm:pt modelId="{C6C55A63-F25D-874F-BD87-C28B3F5010E4}" type="sibTrans" cxnId="{ACE66F31-D8FA-9949-8540-87981E2E92E4}">
      <dgm:prSet/>
      <dgm:spPr/>
      <dgm:t>
        <a:bodyPr/>
        <a:lstStyle/>
        <a:p>
          <a:endParaRPr lang="en-US"/>
        </a:p>
      </dgm:t>
    </dgm:pt>
    <dgm:pt modelId="{068B919C-9FF9-FE49-8BB5-5DA8F98DA942}">
      <dgm:prSet phldrT="[Text]"/>
      <dgm:spPr/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Expanding roles for future pharmacists</a:t>
          </a:r>
          <a:endParaRPr lang="en-US" dirty="0">
            <a:solidFill>
              <a:srgbClr val="800000"/>
            </a:solidFill>
          </a:endParaRPr>
        </a:p>
      </dgm:t>
    </dgm:pt>
    <dgm:pt modelId="{0091C9AA-0970-3644-9B1E-ED9E9D993D67}" type="parTrans" cxnId="{4B097E50-8609-374D-B709-D394DB78E716}">
      <dgm:prSet/>
      <dgm:spPr/>
      <dgm:t>
        <a:bodyPr/>
        <a:lstStyle/>
        <a:p>
          <a:endParaRPr lang="en-US"/>
        </a:p>
      </dgm:t>
    </dgm:pt>
    <dgm:pt modelId="{6229726E-299E-A141-B4E9-99734E9D2E62}" type="sibTrans" cxnId="{4B097E50-8609-374D-B709-D394DB78E716}">
      <dgm:prSet/>
      <dgm:spPr/>
      <dgm:t>
        <a:bodyPr/>
        <a:lstStyle/>
        <a:p>
          <a:endParaRPr lang="en-US"/>
        </a:p>
      </dgm:t>
    </dgm:pt>
    <dgm:pt modelId="{BD5E1F8A-4932-B34E-AFBC-76F60260B59F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IPL at the Bedside</a:t>
          </a:r>
          <a:endParaRPr lang="en-US" dirty="0">
            <a:solidFill>
              <a:srgbClr val="800000"/>
            </a:solidFill>
          </a:endParaRPr>
        </a:p>
      </dgm:t>
    </dgm:pt>
    <dgm:pt modelId="{03FBA351-F830-164A-A07E-A26B8E8C59ED}" type="parTrans" cxnId="{8191518A-4B34-5C45-86EC-3DC9B0329E8E}">
      <dgm:prSet/>
      <dgm:spPr/>
      <dgm:t>
        <a:bodyPr/>
        <a:lstStyle/>
        <a:p>
          <a:endParaRPr lang="en-US"/>
        </a:p>
      </dgm:t>
    </dgm:pt>
    <dgm:pt modelId="{F9F0C901-5553-1445-8758-E6317D789875}" type="sibTrans" cxnId="{8191518A-4B34-5C45-86EC-3DC9B0329E8E}">
      <dgm:prSet/>
      <dgm:spPr/>
      <dgm:t>
        <a:bodyPr/>
        <a:lstStyle/>
        <a:p>
          <a:endParaRPr lang="en-US"/>
        </a:p>
      </dgm:t>
    </dgm:pt>
    <dgm:pt modelId="{02ABCF28-4BAD-314E-8695-E192AADDC8D9}">
      <dgm:prSet phldrT="[Text]"/>
      <dgm:spPr/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HEKSS Educational &amp; Practice Supervisors</a:t>
          </a:r>
          <a:endParaRPr lang="en-US" dirty="0">
            <a:solidFill>
              <a:srgbClr val="800000"/>
            </a:solidFill>
          </a:endParaRPr>
        </a:p>
      </dgm:t>
    </dgm:pt>
    <dgm:pt modelId="{167DD0E0-13AD-C24D-89A0-A266CA439F43}" type="parTrans" cxnId="{205DBF74-4228-124F-8097-BD35FD291844}">
      <dgm:prSet/>
      <dgm:spPr/>
      <dgm:t>
        <a:bodyPr/>
        <a:lstStyle/>
        <a:p>
          <a:endParaRPr lang="en-US"/>
        </a:p>
      </dgm:t>
    </dgm:pt>
    <dgm:pt modelId="{35D08366-1FFE-F445-B746-2EF744E3CC9E}" type="sibTrans" cxnId="{205DBF74-4228-124F-8097-BD35FD291844}">
      <dgm:prSet/>
      <dgm:spPr/>
      <dgm:t>
        <a:bodyPr/>
        <a:lstStyle/>
        <a:p>
          <a:endParaRPr lang="en-US"/>
        </a:p>
      </dgm:t>
    </dgm:pt>
    <dgm:pt modelId="{D871BE76-F673-4640-ABAC-9057E9B2202C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Professional Skills Development</a:t>
          </a:r>
          <a:endParaRPr lang="en-US" dirty="0">
            <a:solidFill>
              <a:srgbClr val="800000"/>
            </a:solidFill>
          </a:endParaRPr>
        </a:p>
      </dgm:t>
    </dgm:pt>
    <dgm:pt modelId="{05505202-CDB0-574C-B72F-D81E7416B8E9}" type="parTrans" cxnId="{E221F49D-3ED8-9F45-8FF5-41A1D44D0F89}">
      <dgm:prSet/>
      <dgm:spPr/>
      <dgm:t>
        <a:bodyPr/>
        <a:lstStyle/>
        <a:p>
          <a:endParaRPr lang="en-US"/>
        </a:p>
      </dgm:t>
    </dgm:pt>
    <dgm:pt modelId="{1267EB46-1194-364D-80E9-20B032765933}" type="sibTrans" cxnId="{E221F49D-3ED8-9F45-8FF5-41A1D44D0F89}">
      <dgm:prSet/>
      <dgm:spPr/>
      <dgm:t>
        <a:bodyPr/>
        <a:lstStyle/>
        <a:p>
          <a:endParaRPr lang="en-US"/>
        </a:p>
      </dgm:t>
    </dgm:pt>
    <dgm:pt modelId="{25245B1A-4AA5-B54C-93CE-9C2B4F00589D}">
      <dgm:prSet phldrT="[Text]"/>
      <dgm:spPr/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The Trainee Voice</a:t>
          </a:r>
          <a:endParaRPr lang="en-US" dirty="0">
            <a:solidFill>
              <a:srgbClr val="800000"/>
            </a:solidFill>
          </a:endParaRPr>
        </a:p>
      </dgm:t>
    </dgm:pt>
    <dgm:pt modelId="{1DA06F3D-8682-EF4E-9143-DE7D397B5C91}" type="parTrans" cxnId="{44EB40B6-28DC-2D47-AEF3-C007BB3E31F3}">
      <dgm:prSet/>
      <dgm:spPr/>
      <dgm:t>
        <a:bodyPr/>
        <a:lstStyle/>
        <a:p>
          <a:endParaRPr lang="en-US"/>
        </a:p>
      </dgm:t>
    </dgm:pt>
    <dgm:pt modelId="{49AC1026-7505-0344-9D58-8419D1D51E2D}" type="sibTrans" cxnId="{44EB40B6-28DC-2D47-AEF3-C007BB3E31F3}">
      <dgm:prSet/>
      <dgm:spPr/>
      <dgm:t>
        <a:bodyPr/>
        <a:lstStyle/>
        <a:p>
          <a:endParaRPr lang="en-US"/>
        </a:p>
      </dgm:t>
    </dgm:pt>
    <dgm:pt modelId="{A09DAEDE-ABF6-8646-B392-50F002D52CDB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High Quality Graduates</a:t>
          </a:r>
          <a:endParaRPr lang="en-US" dirty="0">
            <a:solidFill>
              <a:srgbClr val="800000"/>
            </a:solidFill>
          </a:endParaRPr>
        </a:p>
      </dgm:t>
    </dgm:pt>
    <dgm:pt modelId="{816778C5-41E4-F743-A238-FEA168E7FD78}" type="parTrans" cxnId="{6EBBB6A3-7DBB-D54D-B914-6DE1D0BD964E}">
      <dgm:prSet/>
      <dgm:spPr/>
      <dgm:t>
        <a:bodyPr/>
        <a:lstStyle/>
        <a:p>
          <a:endParaRPr lang="en-US"/>
        </a:p>
      </dgm:t>
    </dgm:pt>
    <dgm:pt modelId="{48AE41B1-7345-8349-A35C-4CF78A75BD12}" type="sibTrans" cxnId="{6EBBB6A3-7DBB-D54D-B914-6DE1D0BD964E}">
      <dgm:prSet/>
      <dgm:spPr/>
      <dgm:t>
        <a:bodyPr/>
        <a:lstStyle/>
        <a:p>
          <a:endParaRPr lang="en-US"/>
        </a:p>
      </dgm:t>
    </dgm:pt>
    <dgm:pt modelId="{9477FE0C-3FC8-D04A-9B85-88C589358537}" type="pres">
      <dgm:prSet presAssocID="{DBA60769-7F30-204C-8B42-0FAEEAD26B54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F1B68CF-F5D5-6242-B0F7-219E55A6D731}" type="pres">
      <dgm:prSet presAssocID="{73F21C5E-0340-7B42-AA61-B0E40850BD94}" presName="compNode" presStyleCnt="0"/>
      <dgm:spPr/>
    </dgm:pt>
    <dgm:pt modelId="{C22D23CB-95F3-A84E-B8C3-1430EAA8A688}" type="pres">
      <dgm:prSet presAssocID="{73F21C5E-0340-7B42-AA61-B0E40850BD94}" presName="dummyConnPt" presStyleCnt="0"/>
      <dgm:spPr/>
    </dgm:pt>
    <dgm:pt modelId="{1C20834F-4B5A-3444-B76F-1E6214A0D7D5}" type="pres">
      <dgm:prSet presAssocID="{73F21C5E-0340-7B42-AA61-B0E40850BD94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B78378-DEEE-F84F-BE37-4659636B57F4}" type="pres">
      <dgm:prSet presAssocID="{C9E00175-A227-FE47-9313-9ABA92DEA4DA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67F4F658-7649-FC41-812B-8DB7D7E0141C}" type="pres">
      <dgm:prSet presAssocID="{78F13771-3197-9A49-87CD-D3D3A0A8601B}" presName="compNode" presStyleCnt="0"/>
      <dgm:spPr/>
    </dgm:pt>
    <dgm:pt modelId="{55E7CF23-49E3-B34A-AEC2-7F40EEFED9F1}" type="pres">
      <dgm:prSet presAssocID="{78F13771-3197-9A49-87CD-D3D3A0A8601B}" presName="dummyConnPt" presStyleCnt="0"/>
      <dgm:spPr/>
    </dgm:pt>
    <dgm:pt modelId="{E3050F8B-A0F7-8346-8204-7819FF16CD60}" type="pres">
      <dgm:prSet presAssocID="{78F13771-3197-9A49-87CD-D3D3A0A8601B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D50AA-7E7F-C942-9298-FBEF9E959789}" type="pres">
      <dgm:prSet presAssocID="{677DE136-44F9-2F42-9A6A-CF107C7D9E13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97AEB2D7-E511-0043-BF0F-AA969996802A}" type="pres">
      <dgm:prSet presAssocID="{DD251AE8-6C51-5546-923E-803223573FA9}" presName="compNode" presStyleCnt="0"/>
      <dgm:spPr/>
    </dgm:pt>
    <dgm:pt modelId="{E69E4C22-D73E-0F4D-B946-CFBD672CB4DF}" type="pres">
      <dgm:prSet presAssocID="{DD251AE8-6C51-5546-923E-803223573FA9}" presName="dummyConnPt" presStyleCnt="0"/>
      <dgm:spPr/>
    </dgm:pt>
    <dgm:pt modelId="{B3326C19-E6C3-4B46-B7CF-15FFD056BEDB}" type="pres">
      <dgm:prSet presAssocID="{DD251AE8-6C51-5546-923E-803223573FA9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0498E3-7410-D745-8F31-C830EB27183F}" type="pres">
      <dgm:prSet presAssocID="{C6C55A63-F25D-874F-BD87-C28B3F5010E4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81273927-F7EE-4842-8BF8-9AAAB6F14DCC}" type="pres">
      <dgm:prSet presAssocID="{068B919C-9FF9-FE49-8BB5-5DA8F98DA942}" presName="compNode" presStyleCnt="0"/>
      <dgm:spPr/>
    </dgm:pt>
    <dgm:pt modelId="{301235E9-7010-2C4A-BB24-046C25E4E431}" type="pres">
      <dgm:prSet presAssocID="{068B919C-9FF9-FE49-8BB5-5DA8F98DA942}" presName="dummyConnPt" presStyleCnt="0"/>
      <dgm:spPr/>
    </dgm:pt>
    <dgm:pt modelId="{C573CD6E-4B91-F248-93AB-EF2BD1D9E98A}" type="pres">
      <dgm:prSet presAssocID="{068B919C-9FF9-FE49-8BB5-5DA8F98DA942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3D71F6-04BB-F84A-A9D4-8374280747CD}" type="pres">
      <dgm:prSet presAssocID="{6229726E-299E-A141-B4E9-99734E9D2E62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F2E4A3D6-D6C9-9647-8B91-B123B7EB286A}" type="pres">
      <dgm:prSet presAssocID="{BD5E1F8A-4932-B34E-AFBC-76F60260B59F}" presName="compNode" presStyleCnt="0"/>
      <dgm:spPr/>
    </dgm:pt>
    <dgm:pt modelId="{1A8B80EE-D406-7448-ABE2-1AFF18AEC53B}" type="pres">
      <dgm:prSet presAssocID="{BD5E1F8A-4932-B34E-AFBC-76F60260B59F}" presName="dummyConnPt" presStyleCnt="0"/>
      <dgm:spPr/>
    </dgm:pt>
    <dgm:pt modelId="{3F12398C-AC5F-134C-8531-CE35125A4EFF}" type="pres">
      <dgm:prSet presAssocID="{BD5E1F8A-4932-B34E-AFBC-76F60260B59F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E3227-B77E-9549-9C5F-082F24757902}" type="pres">
      <dgm:prSet presAssocID="{F9F0C901-5553-1445-8758-E6317D789875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A8698E68-EA74-3F4C-B2DD-B75BAF38AB91}" type="pres">
      <dgm:prSet presAssocID="{02ABCF28-4BAD-314E-8695-E192AADDC8D9}" presName="compNode" presStyleCnt="0"/>
      <dgm:spPr/>
    </dgm:pt>
    <dgm:pt modelId="{2EF2802D-E535-394A-AB94-32AE435D647A}" type="pres">
      <dgm:prSet presAssocID="{02ABCF28-4BAD-314E-8695-E192AADDC8D9}" presName="dummyConnPt" presStyleCnt="0"/>
      <dgm:spPr/>
    </dgm:pt>
    <dgm:pt modelId="{DC4A4FB7-DE77-2647-87B0-71E627321DD4}" type="pres">
      <dgm:prSet presAssocID="{02ABCF28-4BAD-314E-8695-E192AADDC8D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ACDA78-058C-A448-B050-E7B18026B8F3}" type="pres">
      <dgm:prSet presAssocID="{35D08366-1FFE-F445-B746-2EF744E3CC9E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436032D5-D148-F741-A842-209DD227A0EF}" type="pres">
      <dgm:prSet presAssocID="{D871BE76-F673-4640-ABAC-9057E9B2202C}" presName="compNode" presStyleCnt="0"/>
      <dgm:spPr/>
    </dgm:pt>
    <dgm:pt modelId="{7DDD46A2-8CBA-574E-B787-22ED1808AF66}" type="pres">
      <dgm:prSet presAssocID="{D871BE76-F673-4640-ABAC-9057E9B2202C}" presName="dummyConnPt" presStyleCnt="0"/>
      <dgm:spPr/>
    </dgm:pt>
    <dgm:pt modelId="{99B1756B-3444-1643-9B87-8CF1EBECB0A5}" type="pres">
      <dgm:prSet presAssocID="{D871BE76-F673-4640-ABAC-9057E9B2202C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9444F1-89CA-DD4E-92BB-F7662F2A3AC9}" type="pres">
      <dgm:prSet presAssocID="{1267EB46-1194-364D-80E9-20B032765933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BE920C53-ACFA-AF40-9CD9-E91062C3B888}" type="pres">
      <dgm:prSet presAssocID="{25245B1A-4AA5-B54C-93CE-9C2B4F00589D}" presName="compNode" presStyleCnt="0"/>
      <dgm:spPr/>
    </dgm:pt>
    <dgm:pt modelId="{1D9CE759-D5E4-3242-B9B1-D15965233F5B}" type="pres">
      <dgm:prSet presAssocID="{25245B1A-4AA5-B54C-93CE-9C2B4F00589D}" presName="dummyConnPt" presStyleCnt="0"/>
      <dgm:spPr/>
    </dgm:pt>
    <dgm:pt modelId="{0C52BDB5-A231-984A-A0AE-49911CAD1AE0}" type="pres">
      <dgm:prSet presAssocID="{25245B1A-4AA5-B54C-93CE-9C2B4F00589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10C0B8-689E-DA4B-8158-30F82704D21C}" type="pres">
      <dgm:prSet presAssocID="{49AC1026-7505-0344-9D58-8419D1D51E2D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B1F802D1-5308-2C4B-9758-973307141F2E}" type="pres">
      <dgm:prSet presAssocID="{A09DAEDE-ABF6-8646-B392-50F002D52CDB}" presName="compNode" presStyleCnt="0"/>
      <dgm:spPr/>
    </dgm:pt>
    <dgm:pt modelId="{8ABBD86C-C5FB-3B4A-8044-1A763EE768FB}" type="pres">
      <dgm:prSet presAssocID="{A09DAEDE-ABF6-8646-B392-50F002D52CDB}" presName="dummyConnPt" presStyleCnt="0"/>
      <dgm:spPr/>
    </dgm:pt>
    <dgm:pt modelId="{85174931-1941-B94F-B2FB-B791700DC6BC}" type="pres">
      <dgm:prSet presAssocID="{A09DAEDE-ABF6-8646-B392-50F002D52CDB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21F49D-3ED8-9F45-8FF5-41A1D44D0F89}" srcId="{DBA60769-7F30-204C-8B42-0FAEEAD26B54}" destId="{D871BE76-F673-4640-ABAC-9057E9B2202C}" srcOrd="6" destOrd="0" parTransId="{05505202-CDB0-574C-B72F-D81E7416B8E9}" sibTransId="{1267EB46-1194-364D-80E9-20B032765933}"/>
    <dgm:cxn modelId="{A5BCF2C6-CC94-B04B-BB7B-35091FEF959F}" srcId="{DBA60769-7F30-204C-8B42-0FAEEAD26B54}" destId="{73F21C5E-0340-7B42-AA61-B0E40850BD94}" srcOrd="0" destOrd="0" parTransId="{342F1FF5-1F43-A549-BC02-5A304B392829}" sibTransId="{C9E00175-A227-FE47-9313-9ABA92DEA4DA}"/>
    <dgm:cxn modelId="{4B097E50-8609-374D-B709-D394DB78E716}" srcId="{DBA60769-7F30-204C-8B42-0FAEEAD26B54}" destId="{068B919C-9FF9-FE49-8BB5-5DA8F98DA942}" srcOrd="3" destOrd="0" parTransId="{0091C9AA-0970-3644-9B1E-ED9E9D993D67}" sibTransId="{6229726E-299E-A141-B4E9-99734E9D2E62}"/>
    <dgm:cxn modelId="{908CF245-B4A1-DE48-83DF-8BB7113C4382}" type="presOf" srcId="{DBA60769-7F30-204C-8B42-0FAEEAD26B54}" destId="{9477FE0C-3FC8-D04A-9B85-88C589358537}" srcOrd="0" destOrd="0" presId="urn:microsoft.com/office/officeart/2005/8/layout/bProcess4"/>
    <dgm:cxn modelId="{CFAEC326-101F-BF43-B4DA-A960D7F4F620}" srcId="{DBA60769-7F30-204C-8B42-0FAEEAD26B54}" destId="{78F13771-3197-9A49-87CD-D3D3A0A8601B}" srcOrd="1" destOrd="0" parTransId="{45D724B5-AA58-A444-9FD9-F598401D28DF}" sibTransId="{677DE136-44F9-2F42-9A6A-CF107C7D9E13}"/>
    <dgm:cxn modelId="{ACE66F31-D8FA-9949-8540-87981E2E92E4}" srcId="{DBA60769-7F30-204C-8B42-0FAEEAD26B54}" destId="{DD251AE8-6C51-5546-923E-803223573FA9}" srcOrd="2" destOrd="0" parTransId="{53B19FCA-63FE-5143-BDC3-052DDDB59C61}" sibTransId="{C6C55A63-F25D-874F-BD87-C28B3F5010E4}"/>
    <dgm:cxn modelId="{401758B8-D18A-4E4F-9A90-965F1FD189DF}" type="presOf" srcId="{73F21C5E-0340-7B42-AA61-B0E40850BD94}" destId="{1C20834F-4B5A-3444-B76F-1E6214A0D7D5}" srcOrd="0" destOrd="0" presId="urn:microsoft.com/office/officeart/2005/8/layout/bProcess4"/>
    <dgm:cxn modelId="{3139446E-EC35-E14B-A818-0EEA61E7189B}" type="presOf" srcId="{F9F0C901-5553-1445-8758-E6317D789875}" destId="{252E3227-B77E-9549-9C5F-082F24757902}" srcOrd="0" destOrd="0" presId="urn:microsoft.com/office/officeart/2005/8/layout/bProcess4"/>
    <dgm:cxn modelId="{503BE45A-5338-D74A-9D37-39652665F5EB}" type="presOf" srcId="{C6C55A63-F25D-874F-BD87-C28B3F5010E4}" destId="{F20498E3-7410-D745-8F31-C830EB27183F}" srcOrd="0" destOrd="0" presId="urn:microsoft.com/office/officeart/2005/8/layout/bProcess4"/>
    <dgm:cxn modelId="{116C8174-D64A-9F4D-B87F-A5D99350EF80}" type="presOf" srcId="{068B919C-9FF9-FE49-8BB5-5DA8F98DA942}" destId="{C573CD6E-4B91-F248-93AB-EF2BD1D9E98A}" srcOrd="0" destOrd="0" presId="urn:microsoft.com/office/officeart/2005/8/layout/bProcess4"/>
    <dgm:cxn modelId="{ABF2F9F8-61C8-1745-A863-328BE4113D37}" type="presOf" srcId="{A09DAEDE-ABF6-8646-B392-50F002D52CDB}" destId="{85174931-1941-B94F-B2FB-B791700DC6BC}" srcOrd="0" destOrd="0" presId="urn:microsoft.com/office/officeart/2005/8/layout/bProcess4"/>
    <dgm:cxn modelId="{704CAE9B-A095-D645-A94A-35E75076EB42}" type="presOf" srcId="{BD5E1F8A-4932-B34E-AFBC-76F60260B59F}" destId="{3F12398C-AC5F-134C-8531-CE35125A4EFF}" srcOrd="0" destOrd="0" presId="urn:microsoft.com/office/officeart/2005/8/layout/bProcess4"/>
    <dgm:cxn modelId="{6EBBB6A3-7DBB-D54D-B914-6DE1D0BD964E}" srcId="{DBA60769-7F30-204C-8B42-0FAEEAD26B54}" destId="{A09DAEDE-ABF6-8646-B392-50F002D52CDB}" srcOrd="8" destOrd="0" parTransId="{816778C5-41E4-F743-A238-FEA168E7FD78}" sibTransId="{48AE41B1-7345-8349-A35C-4CF78A75BD12}"/>
    <dgm:cxn modelId="{981B8AF3-6F69-2048-9A75-C1CA03656D38}" type="presOf" srcId="{6229726E-299E-A141-B4E9-99734E9D2E62}" destId="{613D71F6-04BB-F84A-A9D4-8374280747CD}" srcOrd="0" destOrd="0" presId="urn:microsoft.com/office/officeart/2005/8/layout/bProcess4"/>
    <dgm:cxn modelId="{EC79E3D2-2D84-7449-A9FF-F9E752CCD710}" type="presOf" srcId="{02ABCF28-4BAD-314E-8695-E192AADDC8D9}" destId="{DC4A4FB7-DE77-2647-87B0-71E627321DD4}" srcOrd="0" destOrd="0" presId="urn:microsoft.com/office/officeart/2005/8/layout/bProcess4"/>
    <dgm:cxn modelId="{205DBF74-4228-124F-8097-BD35FD291844}" srcId="{DBA60769-7F30-204C-8B42-0FAEEAD26B54}" destId="{02ABCF28-4BAD-314E-8695-E192AADDC8D9}" srcOrd="5" destOrd="0" parTransId="{167DD0E0-13AD-C24D-89A0-A266CA439F43}" sibTransId="{35D08366-1FFE-F445-B746-2EF744E3CC9E}"/>
    <dgm:cxn modelId="{2F7599F4-59FB-F848-809C-64A461C2BDB2}" type="presOf" srcId="{35D08366-1FFE-F445-B746-2EF744E3CC9E}" destId="{D6ACDA78-058C-A448-B050-E7B18026B8F3}" srcOrd="0" destOrd="0" presId="urn:microsoft.com/office/officeart/2005/8/layout/bProcess4"/>
    <dgm:cxn modelId="{8191518A-4B34-5C45-86EC-3DC9B0329E8E}" srcId="{DBA60769-7F30-204C-8B42-0FAEEAD26B54}" destId="{BD5E1F8A-4932-B34E-AFBC-76F60260B59F}" srcOrd="4" destOrd="0" parTransId="{03FBA351-F830-164A-A07E-A26B8E8C59ED}" sibTransId="{F9F0C901-5553-1445-8758-E6317D789875}"/>
    <dgm:cxn modelId="{5F627A86-199B-9B44-997E-4BDE1A6B0728}" type="presOf" srcId="{DD251AE8-6C51-5546-923E-803223573FA9}" destId="{B3326C19-E6C3-4B46-B7CF-15FFD056BEDB}" srcOrd="0" destOrd="0" presId="urn:microsoft.com/office/officeart/2005/8/layout/bProcess4"/>
    <dgm:cxn modelId="{EC65E654-B1AB-824E-BD30-C082D98D18BF}" type="presOf" srcId="{1267EB46-1194-364D-80E9-20B032765933}" destId="{349444F1-89CA-DD4E-92BB-F7662F2A3AC9}" srcOrd="0" destOrd="0" presId="urn:microsoft.com/office/officeart/2005/8/layout/bProcess4"/>
    <dgm:cxn modelId="{C9241DEF-2522-7C45-B1A6-321378E5516F}" type="presOf" srcId="{25245B1A-4AA5-B54C-93CE-9C2B4F00589D}" destId="{0C52BDB5-A231-984A-A0AE-49911CAD1AE0}" srcOrd="0" destOrd="0" presId="urn:microsoft.com/office/officeart/2005/8/layout/bProcess4"/>
    <dgm:cxn modelId="{C4C1ACEA-E965-F644-AAE5-9C4949E163A4}" type="presOf" srcId="{C9E00175-A227-FE47-9313-9ABA92DEA4DA}" destId="{07B78378-DEEE-F84F-BE37-4659636B57F4}" srcOrd="0" destOrd="0" presId="urn:microsoft.com/office/officeart/2005/8/layout/bProcess4"/>
    <dgm:cxn modelId="{44EB40B6-28DC-2D47-AEF3-C007BB3E31F3}" srcId="{DBA60769-7F30-204C-8B42-0FAEEAD26B54}" destId="{25245B1A-4AA5-B54C-93CE-9C2B4F00589D}" srcOrd="7" destOrd="0" parTransId="{1DA06F3D-8682-EF4E-9143-DE7D397B5C91}" sibTransId="{49AC1026-7505-0344-9D58-8419D1D51E2D}"/>
    <dgm:cxn modelId="{DAF44D38-6365-7340-9E85-067D9807D31C}" type="presOf" srcId="{677DE136-44F9-2F42-9A6A-CF107C7D9E13}" destId="{E28D50AA-7E7F-C942-9298-FBEF9E959789}" srcOrd="0" destOrd="0" presId="urn:microsoft.com/office/officeart/2005/8/layout/bProcess4"/>
    <dgm:cxn modelId="{C32F77B5-247D-DB40-8521-0586C780E7B2}" type="presOf" srcId="{78F13771-3197-9A49-87CD-D3D3A0A8601B}" destId="{E3050F8B-A0F7-8346-8204-7819FF16CD60}" srcOrd="0" destOrd="0" presId="urn:microsoft.com/office/officeart/2005/8/layout/bProcess4"/>
    <dgm:cxn modelId="{7AA8B643-794A-A940-B92E-55448D291D1A}" type="presOf" srcId="{49AC1026-7505-0344-9D58-8419D1D51E2D}" destId="{A710C0B8-689E-DA4B-8158-30F82704D21C}" srcOrd="0" destOrd="0" presId="urn:microsoft.com/office/officeart/2005/8/layout/bProcess4"/>
    <dgm:cxn modelId="{840506E8-5036-054F-ACEC-0B600C0CD2CF}" type="presOf" srcId="{D871BE76-F673-4640-ABAC-9057E9B2202C}" destId="{99B1756B-3444-1643-9B87-8CF1EBECB0A5}" srcOrd="0" destOrd="0" presId="urn:microsoft.com/office/officeart/2005/8/layout/bProcess4"/>
    <dgm:cxn modelId="{2794B427-56C6-8E4E-A212-C1457916935B}" type="presParOf" srcId="{9477FE0C-3FC8-D04A-9B85-88C589358537}" destId="{4F1B68CF-F5D5-6242-B0F7-219E55A6D731}" srcOrd="0" destOrd="0" presId="urn:microsoft.com/office/officeart/2005/8/layout/bProcess4"/>
    <dgm:cxn modelId="{A6F93C56-1046-E04A-9A44-9F3CB9F2D1C2}" type="presParOf" srcId="{4F1B68CF-F5D5-6242-B0F7-219E55A6D731}" destId="{C22D23CB-95F3-A84E-B8C3-1430EAA8A688}" srcOrd="0" destOrd="0" presId="urn:microsoft.com/office/officeart/2005/8/layout/bProcess4"/>
    <dgm:cxn modelId="{D354B32E-DF96-B748-99FF-B8AC69676802}" type="presParOf" srcId="{4F1B68CF-F5D5-6242-B0F7-219E55A6D731}" destId="{1C20834F-4B5A-3444-B76F-1E6214A0D7D5}" srcOrd="1" destOrd="0" presId="urn:microsoft.com/office/officeart/2005/8/layout/bProcess4"/>
    <dgm:cxn modelId="{A18049C4-C69A-4A4E-AB49-5899DB8E811A}" type="presParOf" srcId="{9477FE0C-3FC8-D04A-9B85-88C589358537}" destId="{07B78378-DEEE-F84F-BE37-4659636B57F4}" srcOrd="1" destOrd="0" presId="urn:microsoft.com/office/officeart/2005/8/layout/bProcess4"/>
    <dgm:cxn modelId="{4B42DF6E-F242-644C-92B2-B03A23D65D4B}" type="presParOf" srcId="{9477FE0C-3FC8-D04A-9B85-88C589358537}" destId="{67F4F658-7649-FC41-812B-8DB7D7E0141C}" srcOrd="2" destOrd="0" presId="urn:microsoft.com/office/officeart/2005/8/layout/bProcess4"/>
    <dgm:cxn modelId="{2A2B6E9D-C489-284F-AA63-8FB812B31CC8}" type="presParOf" srcId="{67F4F658-7649-FC41-812B-8DB7D7E0141C}" destId="{55E7CF23-49E3-B34A-AEC2-7F40EEFED9F1}" srcOrd="0" destOrd="0" presId="urn:microsoft.com/office/officeart/2005/8/layout/bProcess4"/>
    <dgm:cxn modelId="{83F19D82-5B1A-2849-9DBB-9755645632FF}" type="presParOf" srcId="{67F4F658-7649-FC41-812B-8DB7D7E0141C}" destId="{E3050F8B-A0F7-8346-8204-7819FF16CD60}" srcOrd="1" destOrd="0" presId="urn:microsoft.com/office/officeart/2005/8/layout/bProcess4"/>
    <dgm:cxn modelId="{7A765EE4-0F63-014E-BAB0-B04D7CBD6C34}" type="presParOf" srcId="{9477FE0C-3FC8-D04A-9B85-88C589358537}" destId="{E28D50AA-7E7F-C942-9298-FBEF9E959789}" srcOrd="3" destOrd="0" presId="urn:microsoft.com/office/officeart/2005/8/layout/bProcess4"/>
    <dgm:cxn modelId="{28E3FB0A-5589-A24C-BE19-71236DB6955D}" type="presParOf" srcId="{9477FE0C-3FC8-D04A-9B85-88C589358537}" destId="{97AEB2D7-E511-0043-BF0F-AA969996802A}" srcOrd="4" destOrd="0" presId="urn:microsoft.com/office/officeart/2005/8/layout/bProcess4"/>
    <dgm:cxn modelId="{56F21741-2905-0E43-8CEB-D18C646BECFF}" type="presParOf" srcId="{97AEB2D7-E511-0043-BF0F-AA969996802A}" destId="{E69E4C22-D73E-0F4D-B946-CFBD672CB4DF}" srcOrd="0" destOrd="0" presId="urn:microsoft.com/office/officeart/2005/8/layout/bProcess4"/>
    <dgm:cxn modelId="{C771CADF-D646-6442-A540-80EE3633C28C}" type="presParOf" srcId="{97AEB2D7-E511-0043-BF0F-AA969996802A}" destId="{B3326C19-E6C3-4B46-B7CF-15FFD056BEDB}" srcOrd="1" destOrd="0" presId="urn:microsoft.com/office/officeart/2005/8/layout/bProcess4"/>
    <dgm:cxn modelId="{A0732DB5-B8C1-3943-8F21-1D9C3878527A}" type="presParOf" srcId="{9477FE0C-3FC8-D04A-9B85-88C589358537}" destId="{F20498E3-7410-D745-8F31-C830EB27183F}" srcOrd="5" destOrd="0" presId="urn:microsoft.com/office/officeart/2005/8/layout/bProcess4"/>
    <dgm:cxn modelId="{F83A0AF2-D96E-9C44-A13B-DB32EFC558CB}" type="presParOf" srcId="{9477FE0C-3FC8-D04A-9B85-88C589358537}" destId="{81273927-F7EE-4842-8BF8-9AAAB6F14DCC}" srcOrd="6" destOrd="0" presId="urn:microsoft.com/office/officeart/2005/8/layout/bProcess4"/>
    <dgm:cxn modelId="{8A70653B-02EE-504C-82AF-679D1348F397}" type="presParOf" srcId="{81273927-F7EE-4842-8BF8-9AAAB6F14DCC}" destId="{301235E9-7010-2C4A-BB24-046C25E4E431}" srcOrd="0" destOrd="0" presId="urn:microsoft.com/office/officeart/2005/8/layout/bProcess4"/>
    <dgm:cxn modelId="{E7B56B03-229E-C548-9BD1-ED033B3BB694}" type="presParOf" srcId="{81273927-F7EE-4842-8BF8-9AAAB6F14DCC}" destId="{C573CD6E-4B91-F248-93AB-EF2BD1D9E98A}" srcOrd="1" destOrd="0" presId="urn:microsoft.com/office/officeart/2005/8/layout/bProcess4"/>
    <dgm:cxn modelId="{2D35DFBF-8C05-C04F-B91C-94B69714C7B4}" type="presParOf" srcId="{9477FE0C-3FC8-D04A-9B85-88C589358537}" destId="{613D71F6-04BB-F84A-A9D4-8374280747CD}" srcOrd="7" destOrd="0" presId="urn:microsoft.com/office/officeart/2005/8/layout/bProcess4"/>
    <dgm:cxn modelId="{C9F9D824-5C2C-D24F-87EA-FD8EECD7BC3B}" type="presParOf" srcId="{9477FE0C-3FC8-D04A-9B85-88C589358537}" destId="{F2E4A3D6-D6C9-9647-8B91-B123B7EB286A}" srcOrd="8" destOrd="0" presId="urn:microsoft.com/office/officeart/2005/8/layout/bProcess4"/>
    <dgm:cxn modelId="{257D8F57-FC3C-294E-8BEF-2CC6010A923E}" type="presParOf" srcId="{F2E4A3D6-D6C9-9647-8B91-B123B7EB286A}" destId="{1A8B80EE-D406-7448-ABE2-1AFF18AEC53B}" srcOrd="0" destOrd="0" presId="urn:microsoft.com/office/officeart/2005/8/layout/bProcess4"/>
    <dgm:cxn modelId="{47F6BF92-84F8-8F48-AA51-6608E147981D}" type="presParOf" srcId="{F2E4A3D6-D6C9-9647-8B91-B123B7EB286A}" destId="{3F12398C-AC5F-134C-8531-CE35125A4EFF}" srcOrd="1" destOrd="0" presId="urn:microsoft.com/office/officeart/2005/8/layout/bProcess4"/>
    <dgm:cxn modelId="{59EC06F2-53BC-B54F-93CC-82B16A5772FC}" type="presParOf" srcId="{9477FE0C-3FC8-D04A-9B85-88C589358537}" destId="{252E3227-B77E-9549-9C5F-082F24757902}" srcOrd="9" destOrd="0" presId="urn:microsoft.com/office/officeart/2005/8/layout/bProcess4"/>
    <dgm:cxn modelId="{84CC67D3-5D26-8149-A048-38D54B7A3294}" type="presParOf" srcId="{9477FE0C-3FC8-D04A-9B85-88C589358537}" destId="{A8698E68-EA74-3F4C-B2DD-B75BAF38AB91}" srcOrd="10" destOrd="0" presId="urn:microsoft.com/office/officeart/2005/8/layout/bProcess4"/>
    <dgm:cxn modelId="{AF09FE90-9E6A-5946-B298-47F8D79AE222}" type="presParOf" srcId="{A8698E68-EA74-3F4C-B2DD-B75BAF38AB91}" destId="{2EF2802D-E535-394A-AB94-32AE435D647A}" srcOrd="0" destOrd="0" presId="urn:microsoft.com/office/officeart/2005/8/layout/bProcess4"/>
    <dgm:cxn modelId="{BDBDCB14-FB76-EC45-B08E-1A7B1DFE0589}" type="presParOf" srcId="{A8698E68-EA74-3F4C-B2DD-B75BAF38AB91}" destId="{DC4A4FB7-DE77-2647-87B0-71E627321DD4}" srcOrd="1" destOrd="0" presId="urn:microsoft.com/office/officeart/2005/8/layout/bProcess4"/>
    <dgm:cxn modelId="{E937EC60-92B2-3844-8A4A-538DD28DBC2B}" type="presParOf" srcId="{9477FE0C-3FC8-D04A-9B85-88C589358537}" destId="{D6ACDA78-058C-A448-B050-E7B18026B8F3}" srcOrd="11" destOrd="0" presId="urn:microsoft.com/office/officeart/2005/8/layout/bProcess4"/>
    <dgm:cxn modelId="{292ECC85-7FA9-384F-8BEF-89B0E1A351AF}" type="presParOf" srcId="{9477FE0C-3FC8-D04A-9B85-88C589358537}" destId="{436032D5-D148-F741-A842-209DD227A0EF}" srcOrd="12" destOrd="0" presId="urn:microsoft.com/office/officeart/2005/8/layout/bProcess4"/>
    <dgm:cxn modelId="{B92660F3-311A-914C-9026-357379E19141}" type="presParOf" srcId="{436032D5-D148-F741-A842-209DD227A0EF}" destId="{7DDD46A2-8CBA-574E-B787-22ED1808AF66}" srcOrd="0" destOrd="0" presId="urn:microsoft.com/office/officeart/2005/8/layout/bProcess4"/>
    <dgm:cxn modelId="{F94882E3-428B-CD4E-8C7E-B3363CEA0F97}" type="presParOf" srcId="{436032D5-D148-F741-A842-209DD227A0EF}" destId="{99B1756B-3444-1643-9B87-8CF1EBECB0A5}" srcOrd="1" destOrd="0" presId="urn:microsoft.com/office/officeart/2005/8/layout/bProcess4"/>
    <dgm:cxn modelId="{4D21ABDE-F950-2141-9338-B58797274933}" type="presParOf" srcId="{9477FE0C-3FC8-D04A-9B85-88C589358537}" destId="{349444F1-89CA-DD4E-92BB-F7662F2A3AC9}" srcOrd="13" destOrd="0" presId="urn:microsoft.com/office/officeart/2005/8/layout/bProcess4"/>
    <dgm:cxn modelId="{503CAE6D-3F2A-2B45-B560-A69377A1064E}" type="presParOf" srcId="{9477FE0C-3FC8-D04A-9B85-88C589358537}" destId="{BE920C53-ACFA-AF40-9CD9-E91062C3B888}" srcOrd="14" destOrd="0" presId="urn:microsoft.com/office/officeart/2005/8/layout/bProcess4"/>
    <dgm:cxn modelId="{69042AC2-2C09-F542-8832-605B1CE9D4A9}" type="presParOf" srcId="{BE920C53-ACFA-AF40-9CD9-E91062C3B888}" destId="{1D9CE759-D5E4-3242-B9B1-D15965233F5B}" srcOrd="0" destOrd="0" presId="urn:microsoft.com/office/officeart/2005/8/layout/bProcess4"/>
    <dgm:cxn modelId="{69D679F7-7ECE-F84E-AF32-68E5E36929CE}" type="presParOf" srcId="{BE920C53-ACFA-AF40-9CD9-E91062C3B888}" destId="{0C52BDB5-A231-984A-A0AE-49911CAD1AE0}" srcOrd="1" destOrd="0" presId="urn:microsoft.com/office/officeart/2005/8/layout/bProcess4"/>
    <dgm:cxn modelId="{15273379-D99B-D44A-A0DC-AC45E70EA3AF}" type="presParOf" srcId="{9477FE0C-3FC8-D04A-9B85-88C589358537}" destId="{A710C0B8-689E-DA4B-8158-30F82704D21C}" srcOrd="15" destOrd="0" presId="urn:microsoft.com/office/officeart/2005/8/layout/bProcess4"/>
    <dgm:cxn modelId="{12F758C9-A8E5-8E48-A553-30B9A5461C13}" type="presParOf" srcId="{9477FE0C-3FC8-D04A-9B85-88C589358537}" destId="{B1F802D1-5308-2C4B-9758-973307141F2E}" srcOrd="16" destOrd="0" presId="urn:microsoft.com/office/officeart/2005/8/layout/bProcess4"/>
    <dgm:cxn modelId="{2C184498-2B15-1C4F-B7D3-F4B541DEDDE9}" type="presParOf" srcId="{B1F802D1-5308-2C4B-9758-973307141F2E}" destId="{8ABBD86C-C5FB-3B4A-8044-1A763EE768FB}" srcOrd="0" destOrd="0" presId="urn:microsoft.com/office/officeart/2005/8/layout/bProcess4"/>
    <dgm:cxn modelId="{7F09F1F4-338F-2C46-ADBB-F59783DFDEA5}" type="presParOf" srcId="{B1F802D1-5308-2C4B-9758-973307141F2E}" destId="{85174931-1941-B94F-B2FB-B791700DC6B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9C2F07-E4F3-CA4E-968F-75A440598F19}" type="doc">
      <dgm:prSet loTypeId="urn:microsoft.com/office/officeart/2005/8/layout/process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F307A6-A777-5740-A48D-2C2398711F6A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Communication Skills</a:t>
          </a:r>
          <a:endParaRPr lang="en-US" dirty="0">
            <a:solidFill>
              <a:srgbClr val="800000"/>
            </a:solidFill>
          </a:endParaRPr>
        </a:p>
      </dgm:t>
    </dgm:pt>
    <dgm:pt modelId="{7DDE92B3-7839-AA4E-A6DB-F0A22E098C2D}" type="parTrans" cxnId="{28D5825C-520D-CE4E-962D-16944946A4CD}">
      <dgm:prSet/>
      <dgm:spPr/>
      <dgm:t>
        <a:bodyPr/>
        <a:lstStyle/>
        <a:p>
          <a:endParaRPr lang="en-US"/>
        </a:p>
      </dgm:t>
    </dgm:pt>
    <dgm:pt modelId="{A03212FF-EAF6-D649-ADEF-EDBC191C383E}" type="sibTrans" cxnId="{28D5825C-520D-CE4E-962D-16944946A4CD}">
      <dgm:prSet/>
      <dgm:spPr/>
      <dgm:t>
        <a:bodyPr/>
        <a:lstStyle/>
        <a:p>
          <a:endParaRPr lang="en-US" dirty="0"/>
        </a:p>
      </dgm:t>
    </dgm:pt>
    <dgm:pt modelId="{0655B31D-DF60-AA42-9B86-F88712A77884}">
      <dgm:prSet phldrT="[Text]"/>
      <dgm:spPr/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Preparedness to Listen</a:t>
          </a:r>
          <a:endParaRPr lang="en-US" dirty="0">
            <a:solidFill>
              <a:srgbClr val="800000"/>
            </a:solidFill>
          </a:endParaRPr>
        </a:p>
      </dgm:t>
    </dgm:pt>
    <dgm:pt modelId="{EFF828AA-166E-994F-A724-B4716DC0BB34}" type="parTrans" cxnId="{08E05465-FFD4-B044-B270-9C078A05C9FD}">
      <dgm:prSet/>
      <dgm:spPr/>
      <dgm:t>
        <a:bodyPr/>
        <a:lstStyle/>
        <a:p>
          <a:endParaRPr lang="en-US"/>
        </a:p>
      </dgm:t>
    </dgm:pt>
    <dgm:pt modelId="{1C42DD28-D7A9-1544-B616-58A6C657C953}" type="sibTrans" cxnId="{08E05465-FFD4-B044-B270-9C078A05C9FD}">
      <dgm:prSet/>
      <dgm:spPr/>
      <dgm:t>
        <a:bodyPr/>
        <a:lstStyle/>
        <a:p>
          <a:endParaRPr lang="en-US" dirty="0"/>
        </a:p>
      </dgm:t>
    </dgm:pt>
    <dgm:pt modelId="{115E917C-198B-8244-9048-270E6D5D6833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Consultation Skills</a:t>
          </a:r>
          <a:endParaRPr lang="en-US" dirty="0">
            <a:solidFill>
              <a:srgbClr val="800000"/>
            </a:solidFill>
          </a:endParaRPr>
        </a:p>
      </dgm:t>
    </dgm:pt>
    <dgm:pt modelId="{B70F9939-F25F-CF41-83E3-509B41FE3CE4}" type="parTrans" cxnId="{62EFC420-1C65-5F42-9132-A3B1820AA9CA}">
      <dgm:prSet/>
      <dgm:spPr/>
      <dgm:t>
        <a:bodyPr/>
        <a:lstStyle/>
        <a:p>
          <a:endParaRPr lang="en-US"/>
        </a:p>
      </dgm:t>
    </dgm:pt>
    <dgm:pt modelId="{CE6D6FA4-3F84-A845-800A-B05DD0A68238}" type="sibTrans" cxnId="{62EFC420-1C65-5F42-9132-A3B1820AA9CA}">
      <dgm:prSet/>
      <dgm:spPr/>
      <dgm:t>
        <a:bodyPr/>
        <a:lstStyle/>
        <a:p>
          <a:endParaRPr lang="en-US" dirty="0"/>
        </a:p>
      </dgm:t>
    </dgm:pt>
    <dgm:pt modelId="{5E7D19B1-C608-754A-BE30-5AC4B34DD88D}">
      <dgm:prSet phldrT="[Text]"/>
      <dgm:spPr/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Patient Education</a:t>
          </a:r>
          <a:endParaRPr lang="en-US" dirty="0">
            <a:solidFill>
              <a:srgbClr val="800000"/>
            </a:solidFill>
          </a:endParaRPr>
        </a:p>
      </dgm:t>
    </dgm:pt>
    <dgm:pt modelId="{CCD13DCC-558B-B944-A8E3-C521340E5292}" type="parTrans" cxnId="{BD0FB313-BCB1-B645-9E7A-EA44B0EB49C1}">
      <dgm:prSet/>
      <dgm:spPr/>
      <dgm:t>
        <a:bodyPr/>
        <a:lstStyle/>
        <a:p>
          <a:endParaRPr lang="en-US"/>
        </a:p>
      </dgm:t>
    </dgm:pt>
    <dgm:pt modelId="{5FB3ACF8-FB57-E24C-97EE-44537B6E2702}" type="sibTrans" cxnId="{BD0FB313-BCB1-B645-9E7A-EA44B0EB49C1}">
      <dgm:prSet/>
      <dgm:spPr/>
      <dgm:t>
        <a:bodyPr/>
        <a:lstStyle/>
        <a:p>
          <a:endParaRPr lang="en-US" dirty="0"/>
        </a:p>
      </dgm:t>
    </dgm:pt>
    <dgm:pt modelId="{4617353E-68D1-FE40-9C55-076D84DBEFB8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Public Health Role</a:t>
          </a:r>
          <a:endParaRPr lang="en-US" dirty="0">
            <a:solidFill>
              <a:srgbClr val="800000"/>
            </a:solidFill>
          </a:endParaRPr>
        </a:p>
      </dgm:t>
    </dgm:pt>
    <dgm:pt modelId="{4280B8F2-9C59-1E46-B33A-B1F0BDEAE14B}" type="parTrans" cxnId="{FBEB3636-D22C-F045-BB31-EF20388975BB}">
      <dgm:prSet/>
      <dgm:spPr/>
      <dgm:t>
        <a:bodyPr/>
        <a:lstStyle/>
        <a:p>
          <a:endParaRPr lang="en-US"/>
        </a:p>
      </dgm:t>
    </dgm:pt>
    <dgm:pt modelId="{9F0C8EF1-5873-2D46-BFE0-0D139794F1D9}" type="sibTrans" cxnId="{FBEB3636-D22C-F045-BB31-EF20388975BB}">
      <dgm:prSet/>
      <dgm:spPr/>
      <dgm:t>
        <a:bodyPr/>
        <a:lstStyle/>
        <a:p>
          <a:endParaRPr lang="en-US" dirty="0"/>
        </a:p>
      </dgm:t>
    </dgm:pt>
    <dgm:pt modelId="{20075352-F989-7446-927F-3404EAA02A2C}">
      <dgm:prSet/>
      <dgm:spPr/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Patients as Teachers</a:t>
          </a:r>
          <a:endParaRPr lang="en-US" dirty="0">
            <a:solidFill>
              <a:srgbClr val="800000"/>
            </a:solidFill>
          </a:endParaRPr>
        </a:p>
      </dgm:t>
    </dgm:pt>
    <dgm:pt modelId="{7101A421-A0CF-8645-BBA4-B1603C956EBD}" type="parTrans" cxnId="{B678A6CE-D2D2-1A49-AE67-0BDD6B32631D}">
      <dgm:prSet/>
      <dgm:spPr/>
      <dgm:t>
        <a:bodyPr/>
        <a:lstStyle/>
        <a:p>
          <a:endParaRPr lang="en-US"/>
        </a:p>
      </dgm:t>
    </dgm:pt>
    <dgm:pt modelId="{95059558-B1FE-784A-9613-ABABB7A72C69}" type="sibTrans" cxnId="{B678A6CE-D2D2-1A49-AE67-0BDD6B32631D}">
      <dgm:prSet/>
      <dgm:spPr/>
      <dgm:t>
        <a:bodyPr/>
        <a:lstStyle/>
        <a:p>
          <a:endParaRPr lang="en-US" dirty="0"/>
        </a:p>
      </dgm:t>
    </dgm:pt>
    <dgm:pt modelId="{E8A15112-581C-4800-8F6E-79F9944E9D28}">
      <dgm:prSet/>
      <dgm:spPr/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Robust Volunteer Recruitment Process</a:t>
          </a:r>
          <a:endParaRPr lang="en-US" dirty="0">
            <a:solidFill>
              <a:srgbClr val="800000"/>
            </a:solidFill>
          </a:endParaRPr>
        </a:p>
      </dgm:t>
    </dgm:pt>
    <dgm:pt modelId="{A7361125-1605-426D-8D20-AACE20A81CA2}" type="parTrans" cxnId="{280EC443-20F9-4301-981E-E488FA30A312}">
      <dgm:prSet/>
      <dgm:spPr/>
      <dgm:t>
        <a:bodyPr/>
        <a:lstStyle/>
        <a:p>
          <a:endParaRPr lang="en-GB"/>
        </a:p>
      </dgm:t>
    </dgm:pt>
    <dgm:pt modelId="{628C475A-5829-47AD-BE47-44F7008C5A71}" type="sibTrans" cxnId="{280EC443-20F9-4301-981E-E488FA30A312}">
      <dgm:prSet/>
      <dgm:spPr/>
      <dgm:t>
        <a:bodyPr/>
        <a:lstStyle/>
        <a:p>
          <a:endParaRPr lang="en-GB" dirty="0"/>
        </a:p>
      </dgm:t>
    </dgm:pt>
    <dgm:pt modelId="{77C09D82-5074-423C-8C7E-263C0FCBDA90}">
      <dgm:prSet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Standard Operating Procedures</a:t>
          </a:r>
          <a:endParaRPr lang="en-US" dirty="0">
            <a:solidFill>
              <a:srgbClr val="800000"/>
            </a:solidFill>
          </a:endParaRPr>
        </a:p>
      </dgm:t>
    </dgm:pt>
    <dgm:pt modelId="{FC6AC802-0E01-46D3-871F-31ACF45C031B}" type="parTrans" cxnId="{D9406069-9D03-4600-8DC7-A7DCD165B5B7}">
      <dgm:prSet/>
      <dgm:spPr/>
      <dgm:t>
        <a:bodyPr/>
        <a:lstStyle/>
        <a:p>
          <a:endParaRPr lang="en-GB"/>
        </a:p>
      </dgm:t>
    </dgm:pt>
    <dgm:pt modelId="{D4C02827-75B8-40FB-A0B2-5DABD1985EA7}" type="sibTrans" cxnId="{D9406069-9D03-4600-8DC7-A7DCD165B5B7}">
      <dgm:prSet/>
      <dgm:spPr/>
      <dgm:t>
        <a:bodyPr/>
        <a:lstStyle/>
        <a:p>
          <a:endParaRPr lang="en-GB" dirty="0"/>
        </a:p>
      </dgm:t>
    </dgm:pt>
    <dgm:pt modelId="{4530863F-0BE5-4698-9998-4813E0BEF647}">
      <dgm:prSet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More regular meetings</a:t>
          </a:r>
          <a:endParaRPr lang="en-US" dirty="0">
            <a:solidFill>
              <a:srgbClr val="800000"/>
            </a:solidFill>
          </a:endParaRPr>
        </a:p>
      </dgm:t>
    </dgm:pt>
    <dgm:pt modelId="{DFCDDC5F-ED67-41B6-B56C-3E47FA30A82A}" type="parTrans" cxnId="{19C99904-31A0-4436-8F58-3519019FB597}">
      <dgm:prSet/>
      <dgm:spPr/>
      <dgm:t>
        <a:bodyPr/>
        <a:lstStyle/>
        <a:p>
          <a:endParaRPr lang="en-GB"/>
        </a:p>
      </dgm:t>
    </dgm:pt>
    <dgm:pt modelId="{95AD224C-6B23-421B-8C2C-E35C08810E0D}" type="sibTrans" cxnId="{19C99904-31A0-4436-8F58-3519019FB597}">
      <dgm:prSet/>
      <dgm:spPr/>
      <dgm:t>
        <a:bodyPr/>
        <a:lstStyle/>
        <a:p>
          <a:endParaRPr lang="en-GB"/>
        </a:p>
      </dgm:t>
    </dgm:pt>
    <dgm:pt modelId="{0C4BD9AD-4A37-EA49-B7B9-6D5AEC329BF4}" type="pres">
      <dgm:prSet presAssocID="{C39C2F07-E4F3-CA4E-968F-75A440598F1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C5031C-34F9-3C4B-AE0F-2F7045CF9468}" type="pres">
      <dgm:prSet presAssocID="{3BF307A6-A777-5740-A48D-2C2398711F6A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C7B843-1CEB-C64A-9F8D-B15EEFDAAD97}" type="pres">
      <dgm:prSet presAssocID="{A03212FF-EAF6-D649-ADEF-EDBC191C383E}" presName="sibTrans" presStyleLbl="sibTrans2D1" presStyleIdx="0" presStyleCnt="8"/>
      <dgm:spPr/>
      <dgm:t>
        <a:bodyPr/>
        <a:lstStyle/>
        <a:p>
          <a:endParaRPr lang="en-US"/>
        </a:p>
      </dgm:t>
    </dgm:pt>
    <dgm:pt modelId="{5C1393AC-6C7E-AB40-BE27-F47E5DAE2ACC}" type="pres">
      <dgm:prSet presAssocID="{A03212FF-EAF6-D649-ADEF-EDBC191C383E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6211F174-89E5-8D43-9B63-789F80B88CDB}" type="pres">
      <dgm:prSet presAssocID="{0655B31D-DF60-AA42-9B86-F88712A77884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3A9355-4300-374F-9C4B-8FAE8AC9A3C2}" type="pres">
      <dgm:prSet presAssocID="{1C42DD28-D7A9-1544-B616-58A6C657C953}" presName="sibTrans" presStyleLbl="sibTrans2D1" presStyleIdx="1" presStyleCnt="8"/>
      <dgm:spPr/>
      <dgm:t>
        <a:bodyPr/>
        <a:lstStyle/>
        <a:p>
          <a:endParaRPr lang="en-US"/>
        </a:p>
      </dgm:t>
    </dgm:pt>
    <dgm:pt modelId="{DE3287F6-3C8A-E442-AD6A-B9C42D1E1743}" type="pres">
      <dgm:prSet presAssocID="{1C42DD28-D7A9-1544-B616-58A6C657C953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9899F46F-EA4F-D34F-BB7E-A057F835899B}" type="pres">
      <dgm:prSet presAssocID="{115E917C-198B-8244-9048-270E6D5D6833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82A372-71F7-784F-87DD-71E489A9F7E9}" type="pres">
      <dgm:prSet presAssocID="{CE6D6FA4-3F84-A845-800A-B05DD0A68238}" presName="sibTrans" presStyleLbl="sibTrans2D1" presStyleIdx="2" presStyleCnt="8"/>
      <dgm:spPr/>
      <dgm:t>
        <a:bodyPr/>
        <a:lstStyle/>
        <a:p>
          <a:endParaRPr lang="en-US"/>
        </a:p>
      </dgm:t>
    </dgm:pt>
    <dgm:pt modelId="{48B3D4EA-97E3-5244-A96B-9F602B4A0030}" type="pres">
      <dgm:prSet presAssocID="{CE6D6FA4-3F84-A845-800A-B05DD0A68238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BBACDC4B-69CF-D24F-86FB-431BDA6E3C7A}" type="pres">
      <dgm:prSet presAssocID="{5E7D19B1-C608-754A-BE30-5AC4B34DD88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0EB2E8-201D-6748-8E73-5641E2082C4D}" type="pres">
      <dgm:prSet presAssocID="{5FB3ACF8-FB57-E24C-97EE-44537B6E2702}" presName="sibTrans" presStyleLbl="sibTrans2D1" presStyleIdx="3" presStyleCnt="8"/>
      <dgm:spPr/>
      <dgm:t>
        <a:bodyPr/>
        <a:lstStyle/>
        <a:p>
          <a:endParaRPr lang="en-US"/>
        </a:p>
      </dgm:t>
    </dgm:pt>
    <dgm:pt modelId="{E9CC5A19-64A3-484E-8590-505A73912254}" type="pres">
      <dgm:prSet presAssocID="{5FB3ACF8-FB57-E24C-97EE-44537B6E2702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EF8B81F0-40CC-9044-B509-4F96187BBEF1}" type="pres">
      <dgm:prSet presAssocID="{4617353E-68D1-FE40-9C55-076D84DBEFB8}" presName="node" presStyleLbl="node1" presStyleIdx="4" presStyleCnt="9" custLinFactNeighborX="4263" custLinFactNeighborY="-61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41FD6E-F6DC-004A-8DE9-275B749FCE6C}" type="pres">
      <dgm:prSet presAssocID="{9F0C8EF1-5873-2D46-BFE0-0D139794F1D9}" presName="sibTrans" presStyleLbl="sibTrans2D1" presStyleIdx="4" presStyleCnt="8"/>
      <dgm:spPr/>
      <dgm:t>
        <a:bodyPr/>
        <a:lstStyle/>
        <a:p>
          <a:endParaRPr lang="en-US"/>
        </a:p>
      </dgm:t>
    </dgm:pt>
    <dgm:pt modelId="{C2656596-B4B3-D74F-9196-9301819BEDCB}" type="pres">
      <dgm:prSet presAssocID="{9F0C8EF1-5873-2D46-BFE0-0D139794F1D9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F791E138-97BA-DE48-990A-C87D4E723A25}" type="pres">
      <dgm:prSet presAssocID="{20075352-F989-7446-927F-3404EAA02A2C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451F91-A02E-4A71-B999-C38D24426E78}" type="pres">
      <dgm:prSet presAssocID="{95059558-B1FE-784A-9613-ABABB7A72C69}" presName="sibTrans" presStyleLbl="sibTrans2D1" presStyleIdx="5" presStyleCnt="8"/>
      <dgm:spPr/>
      <dgm:t>
        <a:bodyPr/>
        <a:lstStyle/>
        <a:p>
          <a:endParaRPr lang="en-GB"/>
        </a:p>
      </dgm:t>
    </dgm:pt>
    <dgm:pt modelId="{06674BA7-58B4-4B54-A963-DB32F2ACE408}" type="pres">
      <dgm:prSet presAssocID="{95059558-B1FE-784A-9613-ABABB7A72C69}" presName="connectorText" presStyleLbl="sibTrans2D1" presStyleIdx="5" presStyleCnt="8"/>
      <dgm:spPr/>
      <dgm:t>
        <a:bodyPr/>
        <a:lstStyle/>
        <a:p>
          <a:endParaRPr lang="en-GB"/>
        </a:p>
      </dgm:t>
    </dgm:pt>
    <dgm:pt modelId="{1AE7DED2-68D1-4E8E-A96C-3A2EA5B6C318}" type="pres">
      <dgm:prSet presAssocID="{E8A15112-581C-4800-8F6E-79F9944E9D2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584F09B-C347-4924-BDA6-3BF327A1E46B}" type="pres">
      <dgm:prSet presAssocID="{628C475A-5829-47AD-BE47-44F7008C5A71}" presName="sibTrans" presStyleLbl="sibTrans2D1" presStyleIdx="6" presStyleCnt="8"/>
      <dgm:spPr/>
      <dgm:t>
        <a:bodyPr/>
        <a:lstStyle/>
        <a:p>
          <a:endParaRPr lang="en-GB"/>
        </a:p>
      </dgm:t>
    </dgm:pt>
    <dgm:pt modelId="{715AF3FF-02A5-43AA-9521-8DC0CDF79419}" type="pres">
      <dgm:prSet presAssocID="{628C475A-5829-47AD-BE47-44F7008C5A71}" presName="connectorText" presStyleLbl="sibTrans2D1" presStyleIdx="6" presStyleCnt="8"/>
      <dgm:spPr/>
      <dgm:t>
        <a:bodyPr/>
        <a:lstStyle/>
        <a:p>
          <a:endParaRPr lang="en-GB"/>
        </a:p>
      </dgm:t>
    </dgm:pt>
    <dgm:pt modelId="{56F52D5E-8C39-4DE5-8A98-E6F021D3B49C}" type="pres">
      <dgm:prSet presAssocID="{77C09D82-5074-423C-8C7E-263C0FCBDA90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F9ACF07-02A3-491F-B755-35270E648D38}" type="pres">
      <dgm:prSet presAssocID="{D4C02827-75B8-40FB-A0B2-5DABD1985EA7}" presName="sibTrans" presStyleLbl="sibTrans2D1" presStyleIdx="7" presStyleCnt="8"/>
      <dgm:spPr/>
      <dgm:t>
        <a:bodyPr/>
        <a:lstStyle/>
        <a:p>
          <a:endParaRPr lang="en-GB"/>
        </a:p>
      </dgm:t>
    </dgm:pt>
    <dgm:pt modelId="{9D62E4F6-3DD7-42D4-8CA3-969009870A01}" type="pres">
      <dgm:prSet presAssocID="{D4C02827-75B8-40FB-A0B2-5DABD1985EA7}" presName="connectorText" presStyleLbl="sibTrans2D1" presStyleIdx="7" presStyleCnt="8"/>
      <dgm:spPr/>
      <dgm:t>
        <a:bodyPr/>
        <a:lstStyle/>
        <a:p>
          <a:endParaRPr lang="en-GB"/>
        </a:p>
      </dgm:t>
    </dgm:pt>
    <dgm:pt modelId="{884E7B0C-EFBB-424F-8FBA-D0C3470D3B12}" type="pres">
      <dgm:prSet presAssocID="{4530863F-0BE5-4698-9998-4813E0BEF647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6B5BE31-6882-2E44-A606-50800AE02896}" type="presOf" srcId="{9F0C8EF1-5873-2D46-BFE0-0D139794F1D9}" destId="{C2656596-B4B3-D74F-9196-9301819BEDCB}" srcOrd="1" destOrd="0" presId="urn:microsoft.com/office/officeart/2005/8/layout/process5"/>
    <dgm:cxn modelId="{93A03551-B65E-C54F-8B01-873F22C93F30}" type="presOf" srcId="{628C475A-5829-47AD-BE47-44F7008C5A71}" destId="{715AF3FF-02A5-43AA-9521-8DC0CDF79419}" srcOrd="1" destOrd="0" presId="urn:microsoft.com/office/officeart/2005/8/layout/process5"/>
    <dgm:cxn modelId="{B6EA2627-5C72-B741-A219-132B13593F07}" type="presOf" srcId="{3BF307A6-A777-5740-A48D-2C2398711F6A}" destId="{B7C5031C-34F9-3C4B-AE0F-2F7045CF9468}" srcOrd="0" destOrd="0" presId="urn:microsoft.com/office/officeart/2005/8/layout/process5"/>
    <dgm:cxn modelId="{7894F82F-F9DC-6F43-8784-921B087EABFA}" type="presOf" srcId="{20075352-F989-7446-927F-3404EAA02A2C}" destId="{F791E138-97BA-DE48-990A-C87D4E723A25}" srcOrd="0" destOrd="0" presId="urn:microsoft.com/office/officeart/2005/8/layout/process5"/>
    <dgm:cxn modelId="{152879D8-87BC-4C4D-8224-B9BAE1EEF33E}" type="presOf" srcId="{D4C02827-75B8-40FB-A0B2-5DABD1985EA7}" destId="{9D62E4F6-3DD7-42D4-8CA3-969009870A01}" srcOrd="1" destOrd="0" presId="urn:microsoft.com/office/officeart/2005/8/layout/process5"/>
    <dgm:cxn modelId="{0DB68326-53AF-4B46-B0CC-FDC74E1F6256}" type="presOf" srcId="{E8A15112-581C-4800-8F6E-79F9944E9D28}" destId="{1AE7DED2-68D1-4E8E-A96C-3A2EA5B6C318}" srcOrd="0" destOrd="0" presId="urn:microsoft.com/office/officeart/2005/8/layout/process5"/>
    <dgm:cxn modelId="{B678A6CE-D2D2-1A49-AE67-0BDD6B32631D}" srcId="{C39C2F07-E4F3-CA4E-968F-75A440598F19}" destId="{20075352-F989-7446-927F-3404EAA02A2C}" srcOrd="5" destOrd="0" parTransId="{7101A421-A0CF-8645-BBA4-B1603C956EBD}" sibTransId="{95059558-B1FE-784A-9613-ABABB7A72C69}"/>
    <dgm:cxn modelId="{08E05465-FFD4-B044-B270-9C078A05C9FD}" srcId="{C39C2F07-E4F3-CA4E-968F-75A440598F19}" destId="{0655B31D-DF60-AA42-9B86-F88712A77884}" srcOrd="1" destOrd="0" parTransId="{EFF828AA-166E-994F-A724-B4716DC0BB34}" sibTransId="{1C42DD28-D7A9-1544-B616-58A6C657C953}"/>
    <dgm:cxn modelId="{62EFC420-1C65-5F42-9132-A3B1820AA9CA}" srcId="{C39C2F07-E4F3-CA4E-968F-75A440598F19}" destId="{115E917C-198B-8244-9048-270E6D5D6833}" srcOrd="2" destOrd="0" parTransId="{B70F9939-F25F-CF41-83E3-509B41FE3CE4}" sibTransId="{CE6D6FA4-3F84-A845-800A-B05DD0A68238}"/>
    <dgm:cxn modelId="{977D0385-85B6-BF44-B144-DF58779B8A7D}" type="presOf" srcId="{C39C2F07-E4F3-CA4E-968F-75A440598F19}" destId="{0C4BD9AD-4A37-EA49-B7B9-6D5AEC329BF4}" srcOrd="0" destOrd="0" presId="urn:microsoft.com/office/officeart/2005/8/layout/process5"/>
    <dgm:cxn modelId="{FBEB3636-D22C-F045-BB31-EF20388975BB}" srcId="{C39C2F07-E4F3-CA4E-968F-75A440598F19}" destId="{4617353E-68D1-FE40-9C55-076D84DBEFB8}" srcOrd="4" destOrd="0" parTransId="{4280B8F2-9C59-1E46-B33A-B1F0BDEAE14B}" sibTransId="{9F0C8EF1-5873-2D46-BFE0-0D139794F1D9}"/>
    <dgm:cxn modelId="{1D258B05-65C8-6F40-800F-D466E36D09AB}" type="presOf" srcId="{115E917C-198B-8244-9048-270E6D5D6833}" destId="{9899F46F-EA4F-D34F-BB7E-A057F835899B}" srcOrd="0" destOrd="0" presId="urn:microsoft.com/office/officeart/2005/8/layout/process5"/>
    <dgm:cxn modelId="{F6F019A2-08BB-294A-94D4-0BBD252B73A9}" type="presOf" srcId="{CE6D6FA4-3F84-A845-800A-B05DD0A68238}" destId="{48B3D4EA-97E3-5244-A96B-9F602B4A0030}" srcOrd="1" destOrd="0" presId="urn:microsoft.com/office/officeart/2005/8/layout/process5"/>
    <dgm:cxn modelId="{3825DBFE-65D4-414F-A76E-6FF58AC49F51}" type="presOf" srcId="{CE6D6FA4-3F84-A845-800A-B05DD0A68238}" destId="{ED82A372-71F7-784F-87DD-71E489A9F7E9}" srcOrd="0" destOrd="0" presId="urn:microsoft.com/office/officeart/2005/8/layout/process5"/>
    <dgm:cxn modelId="{27084F22-7089-8345-95A2-28A016499A8A}" type="presOf" srcId="{95059558-B1FE-784A-9613-ABABB7A72C69}" destId="{99451F91-A02E-4A71-B999-C38D24426E78}" srcOrd="0" destOrd="0" presId="urn:microsoft.com/office/officeart/2005/8/layout/process5"/>
    <dgm:cxn modelId="{F4AEFF65-225E-B547-9424-0DACD4D14369}" type="presOf" srcId="{77C09D82-5074-423C-8C7E-263C0FCBDA90}" destId="{56F52D5E-8C39-4DE5-8A98-E6F021D3B49C}" srcOrd="0" destOrd="0" presId="urn:microsoft.com/office/officeart/2005/8/layout/process5"/>
    <dgm:cxn modelId="{B312460C-BD75-6F48-A903-AD4CF765B0B2}" type="presOf" srcId="{A03212FF-EAF6-D649-ADEF-EDBC191C383E}" destId="{5C1393AC-6C7E-AB40-BE27-F47E5DAE2ACC}" srcOrd="1" destOrd="0" presId="urn:microsoft.com/office/officeart/2005/8/layout/process5"/>
    <dgm:cxn modelId="{A505B0D3-78B9-AB46-A21E-F1E4390B12EA}" type="presOf" srcId="{4530863F-0BE5-4698-9998-4813E0BEF647}" destId="{884E7B0C-EFBB-424F-8FBA-D0C3470D3B12}" srcOrd="0" destOrd="0" presId="urn:microsoft.com/office/officeart/2005/8/layout/process5"/>
    <dgm:cxn modelId="{757D19B6-A7EF-9D4F-A3E0-A2A6324FE300}" type="presOf" srcId="{A03212FF-EAF6-D649-ADEF-EDBC191C383E}" destId="{37C7B843-1CEB-C64A-9F8D-B15EEFDAAD97}" srcOrd="0" destOrd="0" presId="urn:microsoft.com/office/officeart/2005/8/layout/process5"/>
    <dgm:cxn modelId="{0966F2A8-CE4D-F446-A587-70D73BA6CCE8}" type="presOf" srcId="{5FB3ACF8-FB57-E24C-97EE-44537B6E2702}" destId="{E9CC5A19-64A3-484E-8590-505A73912254}" srcOrd="1" destOrd="0" presId="urn:microsoft.com/office/officeart/2005/8/layout/process5"/>
    <dgm:cxn modelId="{D9406069-9D03-4600-8DC7-A7DCD165B5B7}" srcId="{C39C2F07-E4F3-CA4E-968F-75A440598F19}" destId="{77C09D82-5074-423C-8C7E-263C0FCBDA90}" srcOrd="7" destOrd="0" parTransId="{FC6AC802-0E01-46D3-871F-31ACF45C031B}" sibTransId="{D4C02827-75B8-40FB-A0B2-5DABD1985EA7}"/>
    <dgm:cxn modelId="{810E4420-214B-CC47-99A8-9E6F2B400B97}" type="presOf" srcId="{9F0C8EF1-5873-2D46-BFE0-0D139794F1D9}" destId="{0C41FD6E-F6DC-004A-8DE9-275B749FCE6C}" srcOrd="0" destOrd="0" presId="urn:microsoft.com/office/officeart/2005/8/layout/process5"/>
    <dgm:cxn modelId="{19C99904-31A0-4436-8F58-3519019FB597}" srcId="{C39C2F07-E4F3-CA4E-968F-75A440598F19}" destId="{4530863F-0BE5-4698-9998-4813E0BEF647}" srcOrd="8" destOrd="0" parTransId="{DFCDDC5F-ED67-41B6-B56C-3E47FA30A82A}" sibTransId="{95AD224C-6B23-421B-8C2C-E35C08810E0D}"/>
    <dgm:cxn modelId="{4F88900C-E5CE-4247-BF79-AF4953AD5F6E}" type="presOf" srcId="{1C42DD28-D7A9-1544-B616-58A6C657C953}" destId="{DE3287F6-3C8A-E442-AD6A-B9C42D1E1743}" srcOrd="1" destOrd="0" presId="urn:microsoft.com/office/officeart/2005/8/layout/process5"/>
    <dgm:cxn modelId="{BD0FB313-BCB1-B645-9E7A-EA44B0EB49C1}" srcId="{C39C2F07-E4F3-CA4E-968F-75A440598F19}" destId="{5E7D19B1-C608-754A-BE30-5AC4B34DD88D}" srcOrd="3" destOrd="0" parTransId="{CCD13DCC-558B-B944-A8E3-C521340E5292}" sibTransId="{5FB3ACF8-FB57-E24C-97EE-44537B6E2702}"/>
    <dgm:cxn modelId="{28D5825C-520D-CE4E-962D-16944946A4CD}" srcId="{C39C2F07-E4F3-CA4E-968F-75A440598F19}" destId="{3BF307A6-A777-5740-A48D-2C2398711F6A}" srcOrd="0" destOrd="0" parTransId="{7DDE92B3-7839-AA4E-A6DB-F0A22E098C2D}" sibTransId="{A03212FF-EAF6-D649-ADEF-EDBC191C383E}"/>
    <dgm:cxn modelId="{7A3E0E8C-401C-3B4B-A5AF-696687360B33}" type="presOf" srcId="{0655B31D-DF60-AA42-9B86-F88712A77884}" destId="{6211F174-89E5-8D43-9B63-789F80B88CDB}" srcOrd="0" destOrd="0" presId="urn:microsoft.com/office/officeart/2005/8/layout/process5"/>
    <dgm:cxn modelId="{4061D5EF-D5F0-3F43-91BD-8DA5EB17EBD5}" type="presOf" srcId="{5E7D19B1-C608-754A-BE30-5AC4B34DD88D}" destId="{BBACDC4B-69CF-D24F-86FB-431BDA6E3C7A}" srcOrd="0" destOrd="0" presId="urn:microsoft.com/office/officeart/2005/8/layout/process5"/>
    <dgm:cxn modelId="{F9F9529A-9CDF-2C43-9B76-533C1F1C4574}" type="presOf" srcId="{628C475A-5829-47AD-BE47-44F7008C5A71}" destId="{D584F09B-C347-4924-BDA6-3BF327A1E46B}" srcOrd="0" destOrd="0" presId="urn:microsoft.com/office/officeart/2005/8/layout/process5"/>
    <dgm:cxn modelId="{FD86E037-E04E-A846-9B09-5B58E2792BE8}" type="presOf" srcId="{1C42DD28-D7A9-1544-B616-58A6C657C953}" destId="{2C3A9355-4300-374F-9C4B-8FAE8AC9A3C2}" srcOrd="0" destOrd="0" presId="urn:microsoft.com/office/officeart/2005/8/layout/process5"/>
    <dgm:cxn modelId="{D3DB29ED-1C17-CB4C-905C-651836BB35A0}" type="presOf" srcId="{95059558-B1FE-784A-9613-ABABB7A72C69}" destId="{06674BA7-58B4-4B54-A963-DB32F2ACE408}" srcOrd="1" destOrd="0" presId="urn:microsoft.com/office/officeart/2005/8/layout/process5"/>
    <dgm:cxn modelId="{166F2FC2-A47A-4446-8C23-B8DF9119B62A}" type="presOf" srcId="{5FB3ACF8-FB57-E24C-97EE-44537B6E2702}" destId="{D10EB2E8-201D-6748-8E73-5641E2082C4D}" srcOrd="0" destOrd="0" presId="urn:microsoft.com/office/officeart/2005/8/layout/process5"/>
    <dgm:cxn modelId="{280EC443-20F9-4301-981E-E488FA30A312}" srcId="{C39C2F07-E4F3-CA4E-968F-75A440598F19}" destId="{E8A15112-581C-4800-8F6E-79F9944E9D28}" srcOrd="6" destOrd="0" parTransId="{A7361125-1605-426D-8D20-AACE20A81CA2}" sibTransId="{628C475A-5829-47AD-BE47-44F7008C5A71}"/>
    <dgm:cxn modelId="{7B7E71BF-03AE-484F-9B6E-8522E685F734}" type="presOf" srcId="{D4C02827-75B8-40FB-A0B2-5DABD1985EA7}" destId="{0F9ACF07-02A3-491F-B755-35270E648D38}" srcOrd="0" destOrd="0" presId="urn:microsoft.com/office/officeart/2005/8/layout/process5"/>
    <dgm:cxn modelId="{52E1F73F-414E-044D-9DEC-C88090C05B7F}" type="presOf" srcId="{4617353E-68D1-FE40-9C55-076D84DBEFB8}" destId="{EF8B81F0-40CC-9044-B509-4F96187BBEF1}" srcOrd="0" destOrd="0" presId="urn:microsoft.com/office/officeart/2005/8/layout/process5"/>
    <dgm:cxn modelId="{A0253152-71AA-B244-8FF5-222BC928825D}" type="presParOf" srcId="{0C4BD9AD-4A37-EA49-B7B9-6D5AEC329BF4}" destId="{B7C5031C-34F9-3C4B-AE0F-2F7045CF9468}" srcOrd="0" destOrd="0" presId="urn:microsoft.com/office/officeart/2005/8/layout/process5"/>
    <dgm:cxn modelId="{496BA504-0C57-AA40-A9AD-8FC90850C9EA}" type="presParOf" srcId="{0C4BD9AD-4A37-EA49-B7B9-6D5AEC329BF4}" destId="{37C7B843-1CEB-C64A-9F8D-B15EEFDAAD97}" srcOrd="1" destOrd="0" presId="urn:microsoft.com/office/officeart/2005/8/layout/process5"/>
    <dgm:cxn modelId="{0E06574A-B10A-934C-ADA4-AE50CF6A7D5E}" type="presParOf" srcId="{37C7B843-1CEB-C64A-9F8D-B15EEFDAAD97}" destId="{5C1393AC-6C7E-AB40-BE27-F47E5DAE2ACC}" srcOrd="0" destOrd="0" presId="urn:microsoft.com/office/officeart/2005/8/layout/process5"/>
    <dgm:cxn modelId="{D8BDADE6-AAC6-284C-9367-C09B0813CF45}" type="presParOf" srcId="{0C4BD9AD-4A37-EA49-B7B9-6D5AEC329BF4}" destId="{6211F174-89E5-8D43-9B63-789F80B88CDB}" srcOrd="2" destOrd="0" presId="urn:microsoft.com/office/officeart/2005/8/layout/process5"/>
    <dgm:cxn modelId="{889F9EF3-6D5F-7148-91B7-28307B2139B0}" type="presParOf" srcId="{0C4BD9AD-4A37-EA49-B7B9-6D5AEC329BF4}" destId="{2C3A9355-4300-374F-9C4B-8FAE8AC9A3C2}" srcOrd="3" destOrd="0" presId="urn:microsoft.com/office/officeart/2005/8/layout/process5"/>
    <dgm:cxn modelId="{E6146038-3881-1547-830A-1AEAC22AACDE}" type="presParOf" srcId="{2C3A9355-4300-374F-9C4B-8FAE8AC9A3C2}" destId="{DE3287F6-3C8A-E442-AD6A-B9C42D1E1743}" srcOrd="0" destOrd="0" presId="urn:microsoft.com/office/officeart/2005/8/layout/process5"/>
    <dgm:cxn modelId="{F5601AFB-258F-C746-AE5B-684E1F17F5FE}" type="presParOf" srcId="{0C4BD9AD-4A37-EA49-B7B9-6D5AEC329BF4}" destId="{9899F46F-EA4F-D34F-BB7E-A057F835899B}" srcOrd="4" destOrd="0" presId="urn:microsoft.com/office/officeart/2005/8/layout/process5"/>
    <dgm:cxn modelId="{57244403-927C-4642-BED3-16969ECCD10B}" type="presParOf" srcId="{0C4BD9AD-4A37-EA49-B7B9-6D5AEC329BF4}" destId="{ED82A372-71F7-784F-87DD-71E489A9F7E9}" srcOrd="5" destOrd="0" presId="urn:microsoft.com/office/officeart/2005/8/layout/process5"/>
    <dgm:cxn modelId="{F4921AE5-2404-DE48-89DB-1C9D3222E951}" type="presParOf" srcId="{ED82A372-71F7-784F-87DD-71E489A9F7E9}" destId="{48B3D4EA-97E3-5244-A96B-9F602B4A0030}" srcOrd="0" destOrd="0" presId="urn:microsoft.com/office/officeart/2005/8/layout/process5"/>
    <dgm:cxn modelId="{3A949A6B-B062-A14D-98F9-A2BD48739026}" type="presParOf" srcId="{0C4BD9AD-4A37-EA49-B7B9-6D5AEC329BF4}" destId="{BBACDC4B-69CF-D24F-86FB-431BDA6E3C7A}" srcOrd="6" destOrd="0" presId="urn:microsoft.com/office/officeart/2005/8/layout/process5"/>
    <dgm:cxn modelId="{10BB2F97-73B1-7442-93A6-6BDBC1D69494}" type="presParOf" srcId="{0C4BD9AD-4A37-EA49-B7B9-6D5AEC329BF4}" destId="{D10EB2E8-201D-6748-8E73-5641E2082C4D}" srcOrd="7" destOrd="0" presId="urn:microsoft.com/office/officeart/2005/8/layout/process5"/>
    <dgm:cxn modelId="{97D3EBFF-1FFC-E148-921A-9244A7696E35}" type="presParOf" srcId="{D10EB2E8-201D-6748-8E73-5641E2082C4D}" destId="{E9CC5A19-64A3-484E-8590-505A73912254}" srcOrd="0" destOrd="0" presId="urn:microsoft.com/office/officeart/2005/8/layout/process5"/>
    <dgm:cxn modelId="{889DB59C-63B4-E549-91C1-1764A5ADA2FD}" type="presParOf" srcId="{0C4BD9AD-4A37-EA49-B7B9-6D5AEC329BF4}" destId="{EF8B81F0-40CC-9044-B509-4F96187BBEF1}" srcOrd="8" destOrd="0" presId="urn:microsoft.com/office/officeart/2005/8/layout/process5"/>
    <dgm:cxn modelId="{1D27EFB9-5DCB-1A45-94DC-5F16F093CDE0}" type="presParOf" srcId="{0C4BD9AD-4A37-EA49-B7B9-6D5AEC329BF4}" destId="{0C41FD6E-F6DC-004A-8DE9-275B749FCE6C}" srcOrd="9" destOrd="0" presId="urn:microsoft.com/office/officeart/2005/8/layout/process5"/>
    <dgm:cxn modelId="{1FE3D517-F716-E549-A797-209B2D6B6C78}" type="presParOf" srcId="{0C41FD6E-F6DC-004A-8DE9-275B749FCE6C}" destId="{C2656596-B4B3-D74F-9196-9301819BEDCB}" srcOrd="0" destOrd="0" presId="urn:microsoft.com/office/officeart/2005/8/layout/process5"/>
    <dgm:cxn modelId="{9906398E-9DB7-A34F-9BDD-E3EA4845805B}" type="presParOf" srcId="{0C4BD9AD-4A37-EA49-B7B9-6D5AEC329BF4}" destId="{F791E138-97BA-DE48-990A-C87D4E723A25}" srcOrd="10" destOrd="0" presId="urn:microsoft.com/office/officeart/2005/8/layout/process5"/>
    <dgm:cxn modelId="{5CF11A3B-4266-9543-AEB0-79BD4942FBD3}" type="presParOf" srcId="{0C4BD9AD-4A37-EA49-B7B9-6D5AEC329BF4}" destId="{99451F91-A02E-4A71-B999-C38D24426E78}" srcOrd="11" destOrd="0" presId="urn:microsoft.com/office/officeart/2005/8/layout/process5"/>
    <dgm:cxn modelId="{34356593-D425-5C48-8273-A5C7C53F8E5F}" type="presParOf" srcId="{99451F91-A02E-4A71-B999-C38D24426E78}" destId="{06674BA7-58B4-4B54-A963-DB32F2ACE408}" srcOrd="0" destOrd="0" presId="urn:microsoft.com/office/officeart/2005/8/layout/process5"/>
    <dgm:cxn modelId="{CCB5A9FF-D11D-A54E-9D04-6DB9EF2F638C}" type="presParOf" srcId="{0C4BD9AD-4A37-EA49-B7B9-6D5AEC329BF4}" destId="{1AE7DED2-68D1-4E8E-A96C-3A2EA5B6C318}" srcOrd="12" destOrd="0" presId="urn:microsoft.com/office/officeart/2005/8/layout/process5"/>
    <dgm:cxn modelId="{2170B5E7-4F63-CF4A-B141-F97825E01E1E}" type="presParOf" srcId="{0C4BD9AD-4A37-EA49-B7B9-6D5AEC329BF4}" destId="{D584F09B-C347-4924-BDA6-3BF327A1E46B}" srcOrd="13" destOrd="0" presId="urn:microsoft.com/office/officeart/2005/8/layout/process5"/>
    <dgm:cxn modelId="{C317787E-D015-1F4F-A6E3-17364B8DA3AA}" type="presParOf" srcId="{D584F09B-C347-4924-BDA6-3BF327A1E46B}" destId="{715AF3FF-02A5-43AA-9521-8DC0CDF79419}" srcOrd="0" destOrd="0" presId="urn:microsoft.com/office/officeart/2005/8/layout/process5"/>
    <dgm:cxn modelId="{8016C91A-2993-DF4C-BE70-396FE75D668E}" type="presParOf" srcId="{0C4BD9AD-4A37-EA49-B7B9-6D5AEC329BF4}" destId="{56F52D5E-8C39-4DE5-8A98-E6F021D3B49C}" srcOrd="14" destOrd="0" presId="urn:microsoft.com/office/officeart/2005/8/layout/process5"/>
    <dgm:cxn modelId="{A340FB0F-CE14-FD48-BC1F-78D0B14ED05A}" type="presParOf" srcId="{0C4BD9AD-4A37-EA49-B7B9-6D5AEC329BF4}" destId="{0F9ACF07-02A3-491F-B755-35270E648D38}" srcOrd="15" destOrd="0" presId="urn:microsoft.com/office/officeart/2005/8/layout/process5"/>
    <dgm:cxn modelId="{947DCDFB-4539-3D44-9312-F0CBDEE7F743}" type="presParOf" srcId="{0F9ACF07-02A3-491F-B755-35270E648D38}" destId="{9D62E4F6-3DD7-42D4-8CA3-969009870A01}" srcOrd="0" destOrd="0" presId="urn:microsoft.com/office/officeart/2005/8/layout/process5"/>
    <dgm:cxn modelId="{28842560-C46F-8A42-8C3F-15C3CA78500A}" type="presParOf" srcId="{0C4BD9AD-4A37-EA49-B7B9-6D5AEC329BF4}" destId="{884E7B0C-EFBB-424F-8FBA-D0C3470D3B12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A60769-7F30-204C-8B42-0FAEEAD26B54}" type="doc">
      <dgm:prSet loTypeId="urn:microsoft.com/office/officeart/2005/8/layout/b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F21C5E-0340-7B42-AA61-B0E40850BD9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More Clinical Skills Training</a:t>
          </a:r>
          <a:endParaRPr lang="en-US" dirty="0">
            <a:solidFill>
              <a:srgbClr val="800000"/>
            </a:solidFill>
          </a:endParaRPr>
        </a:p>
      </dgm:t>
    </dgm:pt>
    <dgm:pt modelId="{342F1FF5-1F43-A549-BC02-5A304B392829}" type="parTrans" cxnId="{A5BCF2C6-CC94-B04B-BB7B-35091FEF959F}">
      <dgm:prSet/>
      <dgm:spPr/>
      <dgm:t>
        <a:bodyPr/>
        <a:lstStyle/>
        <a:p>
          <a:endParaRPr lang="en-US"/>
        </a:p>
      </dgm:t>
    </dgm:pt>
    <dgm:pt modelId="{C9E00175-A227-FE47-9313-9ABA92DEA4DA}" type="sibTrans" cxnId="{A5BCF2C6-CC94-B04B-BB7B-35091FEF959F}">
      <dgm:prSet/>
      <dgm:spPr/>
      <dgm:t>
        <a:bodyPr/>
        <a:lstStyle/>
        <a:p>
          <a:endParaRPr lang="en-US"/>
        </a:p>
      </dgm:t>
    </dgm:pt>
    <dgm:pt modelId="{78F13771-3197-9A49-87CD-D3D3A0A8601B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More &amp; Longer Placements</a:t>
          </a:r>
          <a:endParaRPr lang="en-US" dirty="0">
            <a:solidFill>
              <a:srgbClr val="800000"/>
            </a:solidFill>
          </a:endParaRPr>
        </a:p>
      </dgm:t>
    </dgm:pt>
    <dgm:pt modelId="{45D724B5-AA58-A444-9FD9-F598401D28DF}" type="parTrans" cxnId="{CFAEC326-101F-BF43-B4DA-A960D7F4F620}">
      <dgm:prSet/>
      <dgm:spPr/>
      <dgm:t>
        <a:bodyPr/>
        <a:lstStyle/>
        <a:p>
          <a:endParaRPr lang="en-US"/>
        </a:p>
      </dgm:t>
    </dgm:pt>
    <dgm:pt modelId="{677DE136-44F9-2F42-9A6A-CF107C7D9E13}" type="sibTrans" cxnId="{CFAEC326-101F-BF43-B4DA-A960D7F4F620}">
      <dgm:prSet/>
      <dgm:spPr/>
      <dgm:t>
        <a:bodyPr/>
        <a:lstStyle/>
        <a:p>
          <a:endParaRPr lang="en-US"/>
        </a:p>
      </dgm:t>
    </dgm:pt>
    <dgm:pt modelId="{DD251AE8-6C51-5546-923E-803223573FA9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National Curriculum</a:t>
          </a:r>
          <a:endParaRPr lang="en-US" dirty="0">
            <a:solidFill>
              <a:srgbClr val="800000"/>
            </a:solidFill>
          </a:endParaRPr>
        </a:p>
      </dgm:t>
    </dgm:pt>
    <dgm:pt modelId="{53B19FCA-63FE-5143-BDC3-052DDDB59C61}" type="parTrans" cxnId="{ACE66F31-D8FA-9949-8540-87981E2E92E4}">
      <dgm:prSet/>
      <dgm:spPr/>
      <dgm:t>
        <a:bodyPr/>
        <a:lstStyle/>
        <a:p>
          <a:endParaRPr lang="en-US"/>
        </a:p>
      </dgm:t>
    </dgm:pt>
    <dgm:pt modelId="{C6C55A63-F25D-874F-BD87-C28B3F5010E4}" type="sibTrans" cxnId="{ACE66F31-D8FA-9949-8540-87981E2E92E4}">
      <dgm:prSet/>
      <dgm:spPr/>
      <dgm:t>
        <a:bodyPr/>
        <a:lstStyle/>
        <a:p>
          <a:endParaRPr lang="en-US"/>
        </a:p>
      </dgm:t>
    </dgm:pt>
    <dgm:pt modelId="{068B919C-9FF9-FE49-8BB5-5DA8F98DA942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More Calculation Practice</a:t>
          </a:r>
          <a:endParaRPr lang="en-US" dirty="0">
            <a:solidFill>
              <a:srgbClr val="800000"/>
            </a:solidFill>
          </a:endParaRPr>
        </a:p>
      </dgm:t>
    </dgm:pt>
    <dgm:pt modelId="{0091C9AA-0970-3644-9B1E-ED9E9D993D67}" type="parTrans" cxnId="{4B097E50-8609-374D-B709-D394DB78E716}">
      <dgm:prSet/>
      <dgm:spPr/>
      <dgm:t>
        <a:bodyPr/>
        <a:lstStyle/>
        <a:p>
          <a:endParaRPr lang="en-US"/>
        </a:p>
      </dgm:t>
    </dgm:pt>
    <dgm:pt modelId="{6229726E-299E-A141-B4E9-99734E9D2E62}" type="sibTrans" cxnId="{4B097E50-8609-374D-B709-D394DB78E716}">
      <dgm:prSet/>
      <dgm:spPr/>
      <dgm:t>
        <a:bodyPr/>
        <a:lstStyle/>
        <a:p>
          <a:endParaRPr lang="en-US"/>
        </a:p>
      </dgm:t>
    </dgm:pt>
    <dgm:pt modelId="{BD5E1F8A-4932-B34E-AFBC-76F60260B59F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IPL with Patients &amp; HCP</a:t>
          </a:r>
          <a:endParaRPr lang="en-US" dirty="0">
            <a:solidFill>
              <a:srgbClr val="800000"/>
            </a:solidFill>
          </a:endParaRPr>
        </a:p>
      </dgm:t>
    </dgm:pt>
    <dgm:pt modelId="{03FBA351-F830-164A-A07E-A26B8E8C59ED}" type="parTrans" cxnId="{8191518A-4B34-5C45-86EC-3DC9B0329E8E}">
      <dgm:prSet/>
      <dgm:spPr/>
      <dgm:t>
        <a:bodyPr/>
        <a:lstStyle/>
        <a:p>
          <a:endParaRPr lang="en-US"/>
        </a:p>
      </dgm:t>
    </dgm:pt>
    <dgm:pt modelId="{F9F0C901-5553-1445-8758-E6317D789875}" type="sibTrans" cxnId="{8191518A-4B34-5C45-86EC-3DC9B0329E8E}">
      <dgm:prSet/>
      <dgm:spPr/>
      <dgm:t>
        <a:bodyPr/>
        <a:lstStyle/>
        <a:p>
          <a:endParaRPr lang="en-US"/>
        </a:p>
      </dgm:t>
    </dgm:pt>
    <dgm:pt modelId="{02ABCF28-4BAD-314E-8695-E192AADDC8D9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Contextualised Learning</a:t>
          </a:r>
          <a:endParaRPr lang="en-US" dirty="0">
            <a:solidFill>
              <a:srgbClr val="800000"/>
            </a:solidFill>
          </a:endParaRPr>
        </a:p>
      </dgm:t>
    </dgm:pt>
    <dgm:pt modelId="{167DD0E0-13AD-C24D-89A0-A266CA439F43}" type="parTrans" cxnId="{205DBF74-4228-124F-8097-BD35FD291844}">
      <dgm:prSet/>
      <dgm:spPr/>
      <dgm:t>
        <a:bodyPr/>
        <a:lstStyle/>
        <a:p>
          <a:endParaRPr lang="en-US"/>
        </a:p>
      </dgm:t>
    </dgm:pt>
    <dgm:pt modelId="{35D08366-1FFE-F445-B746-2EF744E3CC9E}" type="sibTrans" cxnId="{205DBF74-4228-124F-8097-BD35FD291844}">
      <dgm:prSet/>
      <dgm:spPr/>
      <dgm:t>
        <a:bodyPr/>
        <a:lstStyle/>
        <a:p>
          <a:endParaRPr lang="en-US"/>
        </a:p>
      </dgm:t>
    </dgm:pt>
    <dgm:pt modelId="{D871BE76-F673-4640-ABAC-9057E9B2202C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Portfolio &amp; CPD Support</a:t>
          </a:r>
        </a:p>
      </dgm:t>
    </dgm:pt>
    <dgm:pt modelId="{05505202-CDB0-574C-B72F-D81E7416B8E9}" type="parTrans" cxnId="{E221F49D-3ED8-9F45-8FF5-41A1D44D0F89}">
      <dgm:prSet/>
      <dgm:spPr/>
      <dgm:t>
        <a:bodyPr/>
        <a:lstStyle/>
        <a:p>
          <a:endParaRPr lang="en-US"/>
        </a:p>
      </dgm:t>
    </dgm:pt>
    <dgm:pt modelId="{1267EB46-1194-364D-80E9-20B032765933}" type="sibTrans" cxnId="{E221F49D-3ED8-9F45-8FF5-41A1D44D0F89}">
      <dgm:prSet/>
      <dgm:spPr/>
      <dgm:t>
        <a:bodyPr/>
        <a:lstStyle/>
        <a:p>
          <a:endParaRPr lang="en-US"/>
        </a:p>
      </dgm:t>
    </dgm:pt>
    <dgm:pt modelId="{25245B1A-4AA5-B54C-93CE-9C2B4F00589D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Interactions with Expert Patients</a:t>
          </a:r>
          <a:endParaRPr lang="en-US" dirty="0">
            <a:solidFill>
              <a:srgbClr val="800000"/>
            </a:solidFill>
          </a:endParaRPr>
        </a:p>
      </dgm:t>
    </dgm:pt>
    <dgm:pt modelId="{1DA06F3D-8682-EF4E-9143-DE7D397B5C91}" type="parTrans" cxnId="{44EB40B6-28DC-2D47-AEF3-C007BB3E31F3}">
      <dgm:prSet/>
      <dgm:spPr/>
      <dgm:t>
        <a:bodyPr/>
        <a:lstStyle/>
        <a:p>
          <a:endParaRPr lang="en-US"/>
        </a:p>
      </dgm:t>
    </dgm:pt>
    <dgm:pt modelId="{49AC1026-7505-0344-9D58-8419D1D51E2D}" type="sibTrans" cxnId="{44EB40B6-28DC-2D47-AEF3-C007BB3E31F3}">
      <dgm:prSet/>
      <dgm:spPr/>
      <dgm:t>
        <a:bodyPr/>
        <a:lstStyle/>
        <a:p>
          <a:endParaRPr lang="en-US"/>
        </a:p>
      </dgm:t>
    </dgm:pt>
    <dgm:pt modelId="{A09DAEDE-ABF6-8646-B392-50F002D52CDB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>
              <a:solidFill>
                <a:srgbClr val="800000"/>
              </a:solidFill>
            </a:rPr>
            <a:t>Support for Pre-registration Training</a:t>
          </a:r>
          <a:endParaRPr lang="en-US" dirty="0">
            <a:solidFill>
              <a:srgbClr val="800000"/>
            </a:solidFill>
          </a:endParaRPr>
        </a:p>
      </dgm:t>
    </dgm:pt>
    <dgm:pt modelId="{816778C5-41E4-F743-A238-FEA168E7FD78}" type="parTrans" cxnId="{6EBBB6A3-7DBB-D54D-B914-6DE1D0BD964E}">
      <dgm:prSet/>
      <dgm:spPr/>
      <dgm:t>
        <a:bodyPr/>
        <a:lstStyle/>
        <a:p>
          <a:endParaRPr lang="en-US"/>
        </a:p>
      </dgm:t>
    </dgm:pt>
    <dgm:pt modelId="{48AE41B1-7345-8349-A35C-4CF78A75BD12}" type="sibTrans" cxnId="{6EBBB6A3-7DBB-D54D-B914-6DE1D0BD964E}">
      <dgm:prSet/>
      <dgm:spPr/>
      <dgm:t>
        <a:bodyPr/>
        <a:lstStyle/>
        <a:p>
          <a:endParaRPr lang="en-US"/>
        </a:p>
      </dgm:t>
    </dgm:pt>
    <dgm:pt modelId="{9477FE0C-3FC8-D04A-9B85-88C589358537}" type="pres">
      <dgm:prSet presAssocID="{DBA60769-7F30-204C-8B42-0FAEEAD26B54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F1B68CF-F5D5-6242-B0F7-219E55A6D731}" type="pres">
      <dgm:prSet presAssocID="{73F21C5E-0340-7B42-AA61-B0E40850BD94}" presName="compNode" presStyleCnt="0"/>
      <dgm:spPr/>
    </dgm:pt>
    <dgm:pt modelId="{C22D23CB-95F3-A84E-B8C3-1430EAA8A688}" type="pres">
      <dgm:prSet presAssocID="{73F21C5E-0340-7B42-AA61-B0E40850BD94}" presName="dummyConnPt" presStyleCnt="0"/>
      <dgm:spPr/>
    </dgm:pt>
    <dgm:pt modelId="{1C20834F-4B5A-3444-B76F-1E6214A0D7D5}" type="pres">
      <dgm:prSet presAssocID="{73F21C5E-0340-7B42-AA61-B0E40850BD94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B78378-DEEE-F84F-BE37-4659636B57F4}" type="pres">
      <dgm:prSet presAssocID="{C9E00175-A227-FE47-9313-9ABA92DEA4DA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67F4F658-7649-FC41-812B-8DB7D7E0141C}" type="pres">
      <dgm:prSet presAssocID="{78F13771-3197-9A49-87CD-D3D3A0A8601B}" presName="compNode" presStyleCnt="0"/>
      <dgm:spPr/>
    </dgm:pt>
    <dgm:pt modelId="{55E7CF23-49E3-B34A-AEC2-7F40EEFED9F1}" type="pres">
      <dgm:prSet presAssocID="{78F13771-3197-9A49-87CD-D3D3A0A8601B}" presName="dummyConnPt" presStyleCnt="0"/>
      <dgm:spPr/>
    </dgm:pt>
    <dgm:pt modelId="{E3050F8B-A0F7-8346-8204-7819FF16CD60}" type="pres">
      <dgm:prSet presAssocID="{78F13771-3197-9A49-87CD-D3D3A0A8601B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D50AA-7E7F-C942-9298-FBEF9E959789}" type="pres">
      <dgm:prSet presAssocID="{677DE136-44F9-2F42-9A6A-CF107C7D9E13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97AEB2D7-E511-0043-BF0F-AA969996802A}" type="pres">
      <dgm:prSet presAssocID="{DD251AE8-6C51-5546-923E-803223573FA9}" presName="compNode" presStyleCnt="0"/>
      <dgm:spPr/>
    </dgm:pt>
    <dgm:pt modelId="{E69E4C22-D73E-0F4D-B946-CFBD672CB4DF}" type="pres">
      <dgm:prSet presAssocID="{DD251AE8-6C51-5546-923E-803223573FA9}" presName="dummyConnPt" presStyleCnt="0"/>
      <dgm:spPr/>
    </dgm:pt>
    <dgm:pt modelId="{B3326C19-E6C3-4B46-B7CF-15FFD056BEDB}" type="pres">
      <dgm:prSet presAssocID="{DD251AE8-6C51-5546-923E-803223573FA9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0498E3-7410-D745-8F31-C830EB27183F}" type="pres">
      <dgm:prSet presAssocID="{C6C55A63-F25D-874F-BD87-C28B3F5010E4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81273927-F7EE-4842-8BF8-9AAAB6F14DCC}" type="pres">
      <dgm:prSet presAssocID="{068B919C-9FF9-FE49-8BB5-5DA8F98DA942}" presName="compNode" presStyleCnt="0"/>
      <dgm:spPr/>
    </dgm:pt>
    <dgm:pt modelId="{301235E9-7010-2C4A-BB24-046C25E4E431}" type="pres">
      <dgm:prSet presAssocID="{068B919C-9FF9-FE49-8BB5-5DA8F98DA942}" presName="dummyConnPt" presStyleCnt="0"/>
      <dgm:spPr/>
    </dgm:pt>
    <dgm:pt modelId="{C573CD6E-4B91-F248-93AB-EF2BD1D9E98A}" type="pres">
      <dgm:prSet presAssocID="{068B919C-9FF9-FE49-8BB5-5DA8F98DA942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3D71F6-04BB-F84A-A9D4-8374280747CD}" type="pres">
      <dgm:prSet presAssocID="{6229726E-299E-A141-B4E9-99734E9D2E62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F2E4A3D6-D6C9-9647-8B91-B123B7EB286A}" type="pres">
      <dgm:prSet presAssocID="{BD5E1F8A-4932-B34E-AFBC-76F60260B59F}" presName="compNode" presStyleCnt="0"/>
      <dgm:spPr/>
    </dgm:pt>
    <dgm:pt modelId="{1A8B80EE-D406-7448-ABE2-1AFF18AEC53B}" type="pres">
      <dgm:prSet presAssocID="{BD5E1F8A-4932-B34E-AFBC-76F60260B59F}" presName="dummyConnPt" presStyleCnt="0"/>
      <dgm:spPr/>
    </dgm:pt>
    <dgm:pt modelId="{3F12398C-AC5F-134C-8531-CE35125A4EFF}" type="pres">
      <dgm:prSet presAssocID="{BD5E1F8A-4932-B34E-AFBC-76F60260B59F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E3227-B77E-9549-9C5F-082F24757902}" type="pres">
      <dgm:prSet presAssocID="{F9F0C901-5553-1445-8758-E6317D789875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A8698E68-EA74-3F4C-B2DD-B75BAF38AB91}" type="pres">
      <dgm:prSet presAssocID="{02ABCF28-4BAD-314E-8695-E192AADDC8D9}" presName="compNode" presStyleCnt="0"/>
      <dgm:spPr/>
    </dgm:pt>
    <dgm:pt modelId="{2EF2802D-E535-394A-AB94-32AE435D647A}" type="pres">
      <dgm:prSet presAssocID="{02ABCF28-4BAD-314E-8695-E192AADDC8D9}" presName="dummyConnPt" presStyleCnt="0"/>
      <dgm:spPr/>
    </dgm:pt>
    <dgm:pt modelId="{DC4A4FB7-DE77-2647-87B0-71E627321DD4}" type="pres">
      <dgm:prSet presAssocID="{02ABCF28-4BAD-314E-8695-E192AADDC8D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ACDA78-058C-A448-B050-E7B18026B8F3}" type="pres">
      <dgm:prSet presAssocID="{35D08366-1FFE-F445-B746-2EF744E3CC9E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436032D5-D148-F741-A842-209DD227A0EF}" type="pres">
      <dgm:prSet presAssocID="{D871BE76-F673-4640-ABAC-9057E9B2202C}" presName="compNode" presStyleCnt="0"/>
      <dgm:spPr/>
    </dgm:pt>
    <dgm:pt modelId="{7DDD46A2-8CBA-574E-B787-22ED1808AF66}" type="pres">
      <dgm:prSet presAssocID="{D871BE76-F673-4640-ABAC-9057E9B2202C}" presName="dummyConnPt" presStyleCnt="0"/>
      <dgm:spPr/>
    </dgm:pt>
    <dgm:pt modelId="{99B1756B-3444-1643-9B87-8CF1EBECB0A5}" type="pres">
      <dgm:prSet presAssocID="{D871BE76-F673-4640-ABAC-9057E9B2202C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9444F1-89CA-DD4E-92BB-F7662F2A3AC9}" type="pres">
      <dgm:prSet presAssocID="{1267EB46-1194-364D-80E9-20B032765933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BE920C53-ACFA-AF40-9CD9-E91062C3B888}" type="pres">
      <dgm:prSet presAssocID="{25245B1A-4AA5-B54C-93CE-9C2B4F00589D}" presName="compNode" presStyleCnt="0"/>
      <dgm:spPr/>
    </dgm:pt>
    <dgm:pt modelId="{1D9CE759-D5E4-3242-B9B1-D15965233F5B}" type="pres">
      <dgm:prSet presAssocID="{25245B1A-4AA5-B54C-93CE-9C2B4F00589D}" presName="dummyConnPt" presStyleCnt="0"/>
      <dgm:spPr/>
    </dgm:pt>
    <dgm:pt modelId="{0C52BDB5-A231-984A-A0AE-49911CAD1AE0}" type="pres">
      <dgm:prSet presAssocID="{25245B1A-4AA5-B54C-93CE-9C2B4F00589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10C0B8-689E-DA4B-8158-30F82704D21C}" type="pres">
      <dgm:prSet presAssocID="{49AC1026-7505-0344-9D58-8419D1D51E2D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B1F802D1-5308-2C4B-9758-973307141F2E}" type="pres">
      <dgm:prSet presAssocID="{A09DAEDE-ABF6-8646-B392-50F002D52CDB}" presName="compNode" presStyleCnt="0"/>
      <dgm:spPr/>
    </dgm:pt>
    <dgm:pt modelId="{8ABBD86C-C5FB-3B4A-8044-1A763EE768FB}" type="pres">
      <dgm:prSet presAssocID="{A09DAEDE-ABF6-8646-B392-50F002D52CDB}" presName="dummyConnPt" presStyleCnt="0"/>
      <dgm:spPr/>
    </dgm:pt>
    <dgm:pt modelId="{85174931-1941-B94F-B2FB-B791700DC6BC}" type="pres">
      <dgm:prSet presAssocID="{A09DAEDE-ABF6-8646-B392-50F002D52CDB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35F62F-6CFA-6243-8F65-8C11AA85D130}" type="presOf" srcId="{DD251AE8-6C51-5546-923E-803223573FA9}" destId="{B3326C19-E6C3-4B46-B7CF-15FFD056BEDB}" srcOrd="0" destOrd="0" presId="urn:microsoft.com/office/officeart/2005/8/layout/bProcess4"/>
    <dgm:cxn modelId="{A5BCF2C6-CC94-B04B-BB7B-35091FEF959F}" srcId="{DBA60769-7F30-204C-8B42-0FAEEAD26B54}" destId="{73F21C5E-0340-7B42-AA61-B0E40850BD94}" srcOrd="0" destOrd="0" parTransId="{342F1FF5-1F43-A549-BC02-5A304B392829}" sibTransId="{C9E00175-A227-FE47-9313-9ABA92DEA4DA}"/>
    <dgm:cxn modelId="{6EBBB6A3-7DBB-D54D-B914-6DE1D0BD964E}" srcId="{DBA60769-7F30-204C-8B42-0FAEEAD26B54}" destId="{A09DAEDE-ABF6-8646-B392-50F002D52CDB}" srcOrd="8" destOrd="0" parTransId="{816778C5-41E4-F743-A238-FEA168E7FD78}" sibTransId="{48AE41B1-7345-8349-A35C-4CF78A75BD12}"/>
    <dgm:cxn modelId="{D4741527-5E9E-DE4F-A187-526CBACA656A}" type="presOf" srcId="{677DE136-44F9-2F42-9A6A-CF107C7D9E13}" destId="{E28D50AA-7E7F-C942-9298-FBEF9E959789}" srcOrd="0" destOrd="0" presId="urn:microsoft.com/office/officeart/2005/8/layout/bProcess4"/>
    <dgm:cxn modelId="{1F866B22-D915-0142-B334-577579EB86BC}" type="presOf" srcId="{068B919C-9FF9-FE49-8BB5-5DA8F98DA942}" destId="{C573CD6E-4B91-F248-93AB-EF2BD1D9E98A}" srcOrd="0" destOrd="0" presId="urn:microsoft.com/office/officeart/2005/8/layout/bProcess4"/>
    <dgm:cxn modelId="{E221F49D-3ED8-9F45-8FF5-41A1D44D0F89}" srcId="{DBA60769-7F30-204C-8B42-0FAEEAD26B54}" destId="{D871BE76-F673-4640-ABAC-9057E9B2202C}" srcOrd="6" destOrd="0" parTransId="{05505202-CDB0-574C-B72F-D81E7416B8E9}" sibTransId="{1267EB46-1194-364D-80E9-20B032765933}"/>
    <dgm:cxn modelId="{CDD4DA2C-086A-594C-B0ED-D5BDC6FFE03B}" type="presOf" srcId="{25245B1A-4AA5-B54C-93CE-9C2B4F00589D}" destId="{0C52BDB5-A231-984A-A0AE-49911CAD1AE0}" srcOrd="0" destOrd="0" presId="urn:microsoft.com/office/officeart/2005/8/layout/bProcess4"/>
    <dgm:cxn modelId="{7D1A5999-E4A5-4A46-BFCA-BE1C1F75137B}" type="presOf" srcId="{F9F0C901-5553-1445-8758-E6317D789875}" destId="{252E3227-B77E-9549-9C5F-082F24757902}" srcOrd="0" destOrd="0" presId="urn:microsoft.com/office/officeart/2005/8/layout/bProcess4"/>
    <dgm:cxn modelId="{205DBF74-4228-124F-8097-BD35FD291844}" srcId="{DBA60769-7F30-204C-8B42-0FAEEAD26B54}" destId="{02ABCF28-4BAD-314E-8695-E192AADDC8D9}" srcOrd="5" destOrd="0" parTransId="{167DD0E0-13AD-C24D-89A0-A266CA439F43}" sibTransId="{35D08366-1FFE-F445-B746-2EF744E3CC9E}"/>
    <dgm:cxn modelId="{4B097E50-8609-374D-B709-D394DB78E716}" srcId="{DBA60769-7F30-204C-8B42-0FAEEAD26B54}" destId="{068B919C-9FF9-FE49-8BB5-5DA8F98DA942}" srcOrd="3" destOrd="0" parTransId="{0091C9AA-0970-3644-9B1E-ED9E9D993D67}" sibTransId="{6229726E-299E-A141-B4E9-99734E9D2E62}"/>
    <dgm:cxn modelId="{ACE66F31-D8FA-9949-8540-87981E2E92E4}" srcId="{DBA60769-7F30-204C-8B42-0FAEEAD26B54}" destId="{DD251AE8-6C51-5546-923E-803223573FA9}" srcOrd="2" destOrd="0" parTransId="{53B19FCA-63FE-5143-BDC3-052DDDB59C61}" sibTransId="{C6C55A63-F25D-874F-BD87-C28B3F5010E4}"/>
    <dgm:cxn modelId="{C6342E54-1991-0C49-919F-72DA1B3138E5}" type="presOf" srcId="{DBA60769-7F30-204C-8B42-0FAEEAD26B54}" destId="{9477FE0C-3FC8-D04A-9B85-88C589358537}" srcOrd="0" destOrd="0" presId="urn:microsoft.com/office/officeart/2005/8/layout/bProcess4"/>
    <dgm:cxn modelId="{CFAEC326-101F-BF43-B4DA-A960D7F4F620}" srcId="{DBA60769-7F30-204C-8B42-0FAEEAD26B54}" destId="{78F13771-3197-9A49-87CD-D3D3A0A8601B}" srcOrd="1" destOrd="0" parTransId="{45D724B5-AA58-A444-9FD9-F598401D28DF}" sibTransId="{677DE136-44F9-2F42-9A6A-CF107C7D9E13}"/>
    <dgm:cxn modelId="{FADC875D-8341-0041-93D9-BF0211BA1FCF}" type="presOf" srcId="{C9E00175-A227-FE47-9313-9ABA92DEA4DA}" destId="{07B78378-DEEE-F84F-BE37-4659636B57F4}" srcOrd="0" destOrd="0" presId="urn:microsoft.com/office/officeart/2005/8/layout/bProcess4"/>
    <dgm:cxn modelId="{8191518A-4B34-5C45-86EC-3DC9B0329E8E}" srcId="{DBA60769-7F30-204C-8B42-0FAEEAD26B54}" destId="{BD5E1F8A-4932-B34E-AFBC-76F60260B59F}" srcOrd="4" destOrd="0" parTransId="{03FBA351-F830-164A-A07E-A26B8E8C59ED}" sibTransId="{F9F0C901-5553-1445-8758-E6317D789875}"/>
    <dgm:cxn modelId="{945E9902-7926-2F44-92B0-5CF8EA00C2D3}" type="presOf" srcId="{D871BE76-F673-4640-ABAC-9057E9B2202C}" destId="{99B1756B-3444-1643-9B87-8CF1EBECB0A5}" srcOrd="0" destOrd="0" presId="urn:microsoft.com/office/officeart/2005/8/layout/bProcess4"/>
    <dgm:cxn modelId="{DE088586-C126-D145-A1DC-EE248331E984}" type="presOf" srcId="{02ABCF28-4BAD-314E-8695-E192AADDC8D9}" destId="{DC4A4FB7-DE77-2647-87B0-71E627321DD4}" srcOrd="0" destOrd="0" presId="urn:microsoft.com/office/officeart/2005/8/layout/bProcess4"/>
    <dgm:cxn modelId="{03416946-B1C7-544C-A834-AD75946E6368}" type="presOf" srcId="{49AC1026-7505-0344-9D58-8419D1D51E2D}" destId="{A710C0B8-689E-DA4B-8158-30F82704D21C}" srcOrd="0" destOrd="0" presId="urn:microsoft.com/office/officeart/2005/8/layout/bProcess4"/>
    <dgm:cxn modelId="{ADA409FE-2807-8F47-BD67-8727A5617BE5}" type="presOf" srcId="{BD5E1F8A-4932-B34E-AFBC-76F60260B59F}" destId="{3F12398C-AC5F-134C-8531-CE35125A4EFF}" srcOrd="0" destOrd="0" presId="urn:microsoft.com/office/officeart/2005/8/layout/bProcess4"/>
    <dgm:cxn modelId="{6CCB37E3-E859-EE49-96E2-DF1832AF390A}" type="presOf" srcId="{78F13771-3197-9A49-87CD-D3D3A0A8601B}" destId="{E3050F8B-A0F7-8346-8204-7819FF16CD60}" srcOrd="0" destOrd="0" presId="urn:microsoft.com/office/officeart/2005/8/layout/bProcess4"/>
    <dgm:cxn modelId="{F72EFDAA-0E88-8D46-905E-28089CA473A2}" type="presOf" srcId="{6229726E-299E-A141-B4E9-99734E9D2E62}" destId="{613D71F6-04BB-F84A-A9D4-8374280747CD}" srcOrd="0" destOrd="0" presId="urn:microsoft.com/office/officeart/2005/8/layout/bProcess4"/>
    <dgm:cxn modelId="{984B7E97-45C8-B84B-8049-1F3DE72C64CA}" type="presOf" srcId="{C6C55A63-F25D-874F-BD87-C28B3F5010E4}" destId="{F20498E3-7410-D745-8F31-C830EB27183F}" srcOrd="0" destOrd="0" presId="urn:microsoft.com/office/officeart/2005/8/layout/bProcess4"/>
    <dgm:cxn modelId="{AED7A218-8260-1B4A-98F3-2541DACBFFD3}" type="presOf" srcId="{73F21C5E-0340-7B42-AA61-B0E40850BD94}" destId="{1C20834F-4B5A-3444-B76F-1E6214A0D7D5}" srcOrd="0" destOrd="0" presId="urn:microsoft.com/office/officeart/2005/8/layout/bProcess4"/>
    <dgm:cxn modelId="{E733E15A-B2E9-744A-B330-BA02755BC02A}" type="presOf" srcId="{1267EB46-1194-364D-80E9-20B032765933}" destId="{349444F1-89CA-DD4E-92BB-F7662F2A3AC9}" srcOrd="0" destOrd="0" presId="urn:microsoft.com/office/officeart/2005/8/layout/bProcess4"/>
    <dgm:cxn modelId="{44EB40B6-28DC-2D47-AEF3-C007BB3E31F3}" srcId="{DBA60769-7F30-204C-8B42-0FAEEAD26B54}" destId="{25245B1A-4AA5-B54C-93CE-9C2B4F00589D}" srcOrd="7" destOrd="0" parTransId="{1DA06F3D-8682-EF4E-9143-DE7D397B5C91}" sibTransId="{49AC1026-7505-0344-9D58-8419D1D51E2D}"/>
    <dgm:cxn modelId="{D6E9A6AB-A829-D14D-BCD4-FBB30870383B}" type="presOf" srcId="{35D08366-1FFE-F445-B746-2EF744E3CC9E}" destId="{D6ACDA78-058C-A448-B050-E7B18026B8F3}" srcOrd="0" destOrd="0" presId="urn:microsoft.com/office/officeart/2005/8/layout/bProcess4"/>
    <dgm:cxn modelId="{ECD0D082-D689-654F-A11E-0DAA96393D9B}" type="presOf" srcId="{A09DAEDE-ABF6-8646-B392-50F002D52CDB}" destId="{85174931-1941-B94F-B2FB-B791700DC6BC}" srcOrd="0" destOrd="0" presId="urn:microsoft.com/office/officeart/2005/8/layout/bProcess4"/>
    <dgm:cxn modelId="{10BA8351-E5D8-C54F-8921-47F039BEDD39}" type="presParOf" srcId="{9477FE0C-3FC8-D04A-9B85-88C589358537}" destId="{4F1B68CF-F5D5-6242-B0F7-219E55A6D731}" srcOrd="0" destOrd="0" presId="urn:microsoft.com/office/officeart/2005/8/layout/bProcess4"/>
    <dgm:cxn modelId="{C7382AA3-D904-B242-A401-55DAFFAD0D62}" type="presParOf" srcId="{4F1B68CF-F5D5-6242-B0F7-219E55A6D731}" destId="{C22D23CB-95F3-A84E-B8C3-1430EAA8A688}" srcOrd="0" destOrd="0" presId="urn:microsoft.com/office/officeart/2005/8/layout/bProcess4"/>
    <dgm:cxn modelId="{5D88495F-346A-2248-96D8-82A4EA57D37F}" type="presParOf" srcId="{4F1B68CF-F5D5-6242-B0F7-219E55A6D731}" destId="{1C20834F-4B5A-3444-B76F-1E6214A0D7D5}" srcOrd="1" destOrd="0" presId="urn:microsoft.com/office/officeart/2005/8/layout/bProcess4"/>
    <dgm:cxn modelId="{022D4ECE-31A3-F94F-B6E2-101A11F67016}" type="presParOf" srcId="{9477FE0C-3FC8-D04A-9B85-88C589358537}" destId="{07B78378-DEEE-F84F-BE37-4659636B57F4}" srcOrd="1" destOrd="0" presId="urn:microsoft.com/office/officeart/2005/8/layout/bProcess4"/>
    <dgm:cxn modelId="{2A99F00F-61EC-0D4A-9E9F-EF43098599BA}" type="presParOf" srcId="{9477FE0C-3FC8-D04A-9B85-88C589358537}" destId="{67F4F658-7649-FC41-812B-8DB7D7E0141C}" srcOrd="2" destOrd="0" presId="urn:microsoft.com/office/officeart/2005/8/layout/bProcess4"/>
    <dgm:cxn modelId="{A1E8D0E8-99A4-7848-B711-FCA2455FF3B6}" type="presParOf" srcId="{67F4F658-7649-FC41-812B-8DB7D7E0141C}" destId="{55E7CF23-49E3-B34A-AEC2-7F40EEFED9F1}" srcOrd="0" destOrd="0" presId="urn:microsoft.com/office/officeart/2005/8/layout/bProcess4"/>
    <dgm:cxn modelId="{DBDED55A-991D-074E-8F7E-5FB4CDB88FA1}" type="presParOf" srcId="{67F4F658-7649-FC41-812B-8DB7D7E0141C}" destId="{E3050F8B-A0F7-8346-8204-7819FF16CD60}" srcOrd="1" destOrd="0" presId="urn:microsoft.com/office/officeart/2005/8/layout/bProcess4"/>
    <dgm:cxn modelId="{8B6313A1-FF7D-2F47-8DAB-8C384A58EB2C}" type="presParOf" srcId="{9477FE0C-3FC8-D04A-9B85-88C589358537}" destId="{E28D50AA-7E7F-C942-9298-FBEF9E959789}" srcOrd="3" destOrd="0" presId="urn:microsoft.com/office/officeart/2005/8/layout/bProcess4"/>
    <dgm:cxn modelId="{04F6EF2C-4DC9-8D45-AD1D-9F322DB84904}" type="presParOf" srcId="{9477FE0C-3FC8-D04A-9B85-88C589358537}" destId="{97AEB2D7-E511-0043-BF0F-AA969996802A}" srcOrd="4" destOrd="0" presId="urn:microsoft.com/office/officeart/2005/8/layout/bProcess4"/>
    <dgm:cxn modelId="{24DCD65A-EE45-6249-8318-648F07B5EF0F}" type="presParOf" srcId="{97AEB2D7-E511-0043-BF0F-AA969996802A}" destId="{E69E4C22-D73E-0F4D-B946-CFBD672CB4DF}" srcOrd="0" destOrd="0" presId="urn:microsoft.com/office/officeart/2005/8/layout/bProcess4"/>
    <dgm:cxn modelId="{460BA466-6879-6247-886C-28003FEA0EC8}" type="presParOf" srcId="{97AEB2D7-E511-0043-BF0F-AA969996802A}" destId="{B3326C19-E6C3-4B46-B7CF-15FFD056BEDB}" srcOrd="1" destOrd="0" presId="urn:microsoft.com/office/officeart/2005/8/layout/bProcess4"/>
    <dgm:cxn modelId="{68D7C4BE-AD0B-384F-96AE-0CB0B6B865D2}" type="presParOf" srcId="{9477FE0C-3FC8-D04A-9B85-88C589358537}" destId="{F20498E3-7410-D745-8F31-C830EB27183F}" srcOrd="5" destOrd="0" presId="urn:microsoft.com/office/officeart/2005/8/layout/bProcess4"/>
    <dgm:cxn modelId="{602C5C8A-73F5-2148-9A4F-760BBA86EBFC}" type="presParOf" srcId="{9477FE0C-3FC8-D04A-9B85-88C589358537}" destId="{81273927-F7EE-4842-8BF8-9AAAB6F14DCC}" srcOrd="6" destOrd="0" presId="urn:microsoft.com/office/officeart/2005/8/layout/bProcess4"/>
    <dgm:cxn modelId="{EAF5A77B-3DC0-A44B-8E1C-BADBCC88BE98}" type="presParOf" srcId="{81273927-F7EE-4842-8BF8-9AAAB6F14DCC}" destId="{301235E9-7010-2C4A-BB24-046C25E4E431}" srcOrd="0" destOrd="0" presId="urn:microsoft.com/office/officeart/2005/8/layout/bProcess4"/>
    <dgm:cxn modelId="{2E04CD11-CC04-2E4C-AE6F-E6271E7E51F5}" type="presParOf" srcId="{81273927-F7EE-4842-8BF8-9AAAB6F14DCC}" destId="{C573CD6E-4B91-F248-93AB-EF2BD1D9E98A}" srcOrd="1" destOrd="0" presId="urn:microsoft.com/office/officeart/2005/8/layout/bProcess4"/>
    <dgm:cxn modelId="{A6AE6305-00D1-0F46-9F6D-1E9F80CF6B09}" type="presParOf" srcId="{9477FE0C-3FC8-D04A-9B85-88C589358537}" destId="{613D71F6-04BB-F84A-A9D4-8374280747CD}" srcOrd="7" destOrd="0" presId="urn:microsoft.com/office/officeart/2005/8/layout/bProcess4"/>
    <dgm:cxn modelId="{1B32F8ED-13CB-054B-9BA6-E9AB191C67ED}" type="presParOf" srcId="{9477FE0C-3FC8-D04A-9B85-88C589358537}" destId="{F2E4A3D6-D6C9-9647-8B91-B123B7EB286A}" srcOrd="8" destOrd="0" presId="urn:microsoft.com/office/officeart/2005/8/layout/bProcess4"/>
    <dgm:cxn modelId="{48C097FC-2ED1-6E43-BE56-A0D1100AA995}" type="presParOf" srcId="{F2E4A3D6-D6C9-9647-8B91-B123B7EB286A}" destId="{1A8B80EE-D406-7448-ABE2-1AFF18AEC53B}" srcOrd="0" destOrd="0" presId="urn:microsoft.com/office/officeart/2005/8/layout/bProcess4"/>
    <dgm:cxn modelId="{26467455-994F-BC41-8DD8-5A697CEFFA2C}" type="presParOf" srcId="{F2E4A3D6-D6C9-9647-8B91-B123B7EB286A}" destId="{3F12398C-AC5F-134C-8531-CE35125A4EFF}" srcOrd="1" destOrd="0" presId="urn:microsoft.com/office/officeart/2005/8/layout/bProcess4"/>
    <dgm:cxn modelId="{5ACF7F70-F40C-144D-831C-8E8D5D9C8902}" type="presParOf" srcId="{9477FE0C-3FC8-D04A-9B85-88C589358537}" destId="{252E3227-B77E-9549-9C5F-082F24757902}" srcOrd="9" destOrd="0" presId="urn:microsoft.com/office/officeart/2005/8/layout/bProcess4"/>
    <dgm:cxn modelId="{D08757BF-C6CC-D14D-9AEA-5D755ADD1220}" type="presParOf" srcId="{9477FE0C-3FC8-D04A-9B85-88C589358537}" destId="{A8698E68-EA74-3F4C-B2DD-B75BAF38AB91}" srcOrd="10" destOrd="0" presId="urn:microsoft.com/office/officeart/2005/8/layout/bProcess4"/>
    <dgm:cxn modelId="{D8EEED3F-8A26-134A-A957-FB77095D99DD}" type="presParOf" srcId="{A8698E68-EA74-3F4C-B2DD-B75BAF38AB91}" destId="{2EF2802D-E535-394A-AB94-32AE435D647A}" srcOrd="0" destOrd="0" presId="urn:microsoft.com/office/officeart/2005/8/layout/bProcess4"/>
    <dgm:cxn modelId="{82AC6893-9C51-874A-94DE-057A43EEC2AD}" type="presParOf" srcId="{A8698E68-EA74-3F4C-B2DD-B75BAF38AB91}" destId="{DC4A4FB7-DE77-2647-87B0-71E627321DD4}" srcOrd="1" destOrd="0" presId="urn:microsoft.com/office/officeart/2005/8/layout/bProcess4"/>
    <dgm:cxn modelId="{71074315-4C96-644B-827D-0FCB1C197EB6}" type="presParOf" srcId="{9477FE0C-3FC8-D04A-9B85-88C589358537}" destId="{D6ACDA78-058C-A448-B050-E7B18026B8F3}" srcOrd="11" destOrd="0" presId="urn:microsoft.com/office/officeart/2005/8/layout/bProcess4"/>
    <dgm:cxn modelId="{4850E323-75CA-5C48-A109-A29080E8DBA0}" type="presParOf" srcId="{9477FE0C-3FC8-D04A-9B85-88C589358537}" destId="{436032D5-D148-F741-A842-209DD227A0EF}" srcOrd="12" destOrd="0" presId="urn:microsoft.com/office/officeart/2005/8/layout/bProcess4"/>
    <dgm:cxn modelId="{80730881-904D-D047-856A-1FDEE613A3C8}" type="presParOf" srcId="{436032D5-D148-F741-A842-209DD227A0EF}" destId="{7DDD46A2-8CBA-574E-B787-22ED1808AF66}" srcOrd="0" destOrd="0" presId="urn:microsoft.com/office/officeart/2005/8/layout/bProcess4"/>
    <dgm:cxn modelId="{3BA3566B-89D5-594E-81CC-6C36EFEFB9B7}" type="presParOf" srcId="{436032D5-D148-F741-A842-209DD227A0EF}" destId="{99B1756B-3444-1643-9B87-8CF1EBECB0A5}" srcOrd="1" destOrd="0" presId="urn:microsoft.com/office/officeart/2005/8/layout/bProcess4"/>
    <dgm:cxn modelId="{AE35B3FF-621B-A14B-9971-9F91402E87FD}" type="presParOf" srcId="{9477FE0C-3FC8-D04A-9B85-88C589358537}" destId="{349444F1-89CA-DD4E-92BB-F7662F2A3AC9}" srcOrd="13" destOrd="0" presId="urn:microsoft.com/office/officeart/2005/8/layout/bProcess4"/>
    <dgm:cxn modelId="{F1DEE805-F928-DD48-AF46-50EE9E850344}" type="presParOf" srcId="{9477FE0C-3FC8-D04A-9B85-88C589358537}" destId="{BE920C53-ACFA-AF40-9CD9-E91062C3B888}" srcOrd="14" destOrd="0" presId="urn:microsoft.com/office/officeart/2005/8/layout/bProcess4"/>
    <dgm:cxn modelId="{E19B85D5-1E55-EC4E-BBF6-4602DC6ABC32}" type="presParOf" srcId="{BE920C53-ACFA-AF40-9CD9-E91062C3B888}" destId="{1D9CE759-D5E4-3242-B9B1-D15965233F5B}" srcOrd="0" destOrd="0" presId="urn:microsoft.com/office/officeart/2005/8/layout/bProcess4"/>
    <dgm:cxn modelId="{7711BE6F-896E-C243-A527-62F7C1C00436}" type="presParOf" srcId="{BE920C53-ACFA-AF40-9CD9-E91062C3B888}" destId="{0C52BDB5-A231-984A-A0AE-49911CAD1AE0}" srcOrd="1" destOrd="0" presId="urn:microsoft.com/office/officeart/2005/8/layout/bProcess4"/>
    <dgm:cxn modelId="{A30533B6-F515-904D-B933-AD3E100DF02E}" type="presParOf" srcId="{9477FE0C-3FC8-D04A-9B85-88C589358537}" destId="{A710C0B8-689E-DA4B-8158-30F82704D21C}" srcOrd="15" destOrd="0" presId="urn:microsoft.com/office/officeart/2005/8/layout/bProcess4"/>
    <dgm:cxn modelId="{AE285BFE-EA42-3C47-8074-D54BEC15321C}" type="presParOf" srcId="{9477FE0C-3FC8-D04A-9B85-88C589358537}" destId="{B1F802D1-5308-2C4B-9758-973307141F2E}" srcOrd="16" destOrd="0" presId="urn:microsoft.com/office/officeart/2005/8/layout/bProcess4"/>
    <dgm:cxn modelId="{601AF886-2D84-BE43-9E21-1216354862C5}" type="presParOf" srcId="{B1F802D1-5308-2C4B-9758-973307141F2E}" destId="{8ABBD86C-C5FB-3B4A-8044-1A763EE768FB}" srcOrd="0" destOrd="0" presId="urn:microsoft.com/office/officeart/2005/8/layout/bProcess4"/>
    <dgm:cxn modelId="{EF847937-BE50-6D41-A323-D3A0827517C2}" type="presParOf" srcId="{B1F802D1-5308-2C4B-9758-973307141F2E}" destId="{85174931-1941-B94F-B2FB-B791700DC6B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25CBFE-B142-5146-85FE-43CE18B0A44C}" type="doc">
      <dgm:prSet loTypeId="urn:microsoft.com/office/officeart/2009/3/layout/IncreasingArrowsProcess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7A2873-DFC8-F44F-945F-0BC3C25F4D3A}">
      <dgm:prSet phldrT="[Text]"/>
      <dgm:spPr>
        <a:solidFill>
          <a:schemeClr val="accent3">
            <a:alpha val="42000"/>
          </a:schemeClr>
        </a:solidFill>
      </dgm:spPr>
      <dgm:t>
        <a:bodyPr/>
        <a:lstStyle/>
        <a:p>
          <a:r>
            <a:rPr lang="en-US" b="1" dirty="0" smtClean="0"/>
            <a:t>Transformative Outcomes Focused Curriculum</a:t>
          </a:r>
          <a:endParaRPr lang="en-US" b="1" dirty="0"/>
        </a:p>
      </dgm:t>
    </dgm:pt>
    <dgm:pt modelId="{1E521F5A-1FCC-154A-9AD4-6E9F3A6F3610}" type="parTrans" cxnId="{58D85FCE-41AA-1F44-B49E-911E50809753}">
      <dgm:prSet/>
      <dgm:spPr/>
      <dgm:t>
        <a:bodyPr/>
        <a:lstStyle/>
        <a:p>
          <a:endParaRPr lang="en-US"/>
        </a:p>
      </dgm:t>
    </dgm:pt>
    <dgm:pt modelId="{FFDEDAF9-BA69-8B49-9644-836ED1951AAE}" type="sibTrans" cxnId="{58D85FCE-41AA-1F44-B49E-911E50809753}">
      <dgm:prSet/>
      <dgm:spPr/>
      <dgm:t>
        <a:bodyPr/>
        <a:lstStyle/>
        <a:p>
          <a:endParaRPr lang="en-US"/>
        </a:p>
      </dgm:t>
    </dgm:pt>
    <dgm:pt modelId="{42AD3014-034A-9146-ADA4-AB90D3774455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alpha val="42000"/>
          </a:schemeClr>
        </a:solidFill>
      </dgm:spPr>
      <dgm:t>
        <a:bodyPr/>
        <a:lstStyle/>
        <a:p>
          <a:r>
            <a:rPr lang="en-US" sz="2400" dirty="0" smtClean="0"/>
            <a:t>Body Systems Based </a:t>
          </a:r>
        </a:p>
        <a:p>
          <a:r>
            <a:rPr lang="en-US" sz="2400" dirty="0" smtClean="0"/>
            <a:t>Horizontal &amp; Vertical Integration</a:t>
          </a:r>
        </a:p>
        <a:p>
          <a:r>
            <a:rPr lang="en-US" sz="2400" dirty="0" smtClean="0"/>
            <a:t>Spiral </a:t>
          </a:r>
        </a:p>
        <a:p>
          <a:r>
            <a:rPr lang="en-US" sz="2400" dirty="0" smtClean="0"/>
            <a:t>Progressive</a:t>
          </a:r>
          <a:endParaRPr lang="en-US" sz="2400" dirty="0"/>
        </a:p>
      </dgm:t>
    </dgm:pt>
    <dgm:pt modelId="{0476D8F6-952A-C64E-8729-02E2DA50DEC3}" type="parTrans" cxnId="{586376B1-76CF-A24C-B69F-514828792115}">
      <dgm:prSet/>
      <dgm:spPr/>
      <dgm:t>
        <a:bodyPr/>
        <a:lstStyle/>
        <a:p>
          <a:endParaRPr lang="en-US"/>
        </a:p>
      </dgm:t>
    </dgm:pt>
    <dgm:pt modelId="{8A1D29BE-758E-AF48-9384-DC6C1DA5C993}" type="sibTrans" cxnId="{586376B1-76CF-A24C-B69F-514828792115}">
      <dgm:prSet/>
      <dgm:spPr/>
      <dgm:t>
        <a:bodyPr/>
        <a:lstStyle/>
        <a:p>
          <a:endParaRPr lang="en-US"/>
        </a:p>
      </dgm:t>
    </dgm:pt>
    <dgm:pt modelId="{7F7C2D04-D326-994E-B722-982A696F7E93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FFC000"/>
        </a:solidFill>
      </dgm:spPr>
      <dgm:t>
        <a:bodyPr/>
        <a:lstStyle/>
        <a:p>
          <a:r>
            <a:rPr lang="en-US" sz="2400" dirty="0" smtClean="0"/>
            <a:t>Community Service Learning</a:t>
          </a:r>
        </a:p>
        <a:p>
          <a:r>
            <a:rPr lang="en-US" sz="2400" dirty="0" smtClean="0"/>
            <a:t>Developing the Dispositions &amp; Qualities</a:t>
          </a:r>
        </a:p>
        <a:p>
          <a:r>
            <a:rPr lang="en-US" sz="2400" dirty="0" smtClean="0"/>
            <a:t>Compassionate Pharmacists who </a:t>
          </a:r>
          <a:r>
            <a:rPr lang="en-US" sz="2400" b="0" dirty="0" smtClean="0"/>
            <a:t>Care</a:t>
          </a:r>
          <a:endParaRPr lang="en-US" sz="2400" b="0" dirty="0"/>
        </a:p>
      </dgm:t>
    </dgm:pt>
    <dgm:pt modelId="{C0933AFC-D3D8-5347-BEEB-C1C9948B109B}" type="parTrans" cxnId="{03FB64CD-217C-0E4E-ADB1-545882DF43AB}">
      <dgm:prSet/>
      <dgm:spPr/>
      <dgm:t>
        <a:bodyPr/>
        <a:lstStyle/>
        <a:p>
          <a:endParaRPr lang="en-US"/>
        </a:p>
      </dgm:t>
    </dgm:pt>
    <dgm:pt modelId="{B8DF5E8C-1D52-9349-8707-5CFE61D4DBA5}" type="sibTrans" cxnId="{03FB64CD-217C-0E4E-ADB1-545882DF43AB}">
      <dgm:prSet/>
      <dgm:spPr/>
      <dgm:t>
        <a:bodyPr/>
        <a:lstStyle/>
        <a:p>
          <a:endParaRPr lang="en-US"/>
        </a:p>
      </dgm:t>
    </dgm:pt>
    <dgm:pt modelId="{806EF152-1189-CC40-9906-467DF8C1FE26}">
      <dgm:prSet phldrT="[Text]"/>
      <dgm:spPr>
        <a:solidFill>
          <a:schemeClr val="tx1">
            <a:lumMod val="25000"/>
            <a:lumOff val="75000"/>
          </a:schemeClr>
        </a:solidFill>
      </dgm:spPr>
      <dgm:t>
        <a:bodyPr/>
        <a:lstStyle/>
        <a:p>
          <a:r>
            <a:rPr lang="en-US" b="1" dirty="0" smtClean="0"/>
            <a:t>Critical Thinking Skills</a:t>
          </a:r>
          <a:endParaRPr lang="en-US" b="1" dirty="0"/>
        </a:p>
      </dgm:t>
    </dgm:pt>
    <dgm:pt modelId="{632D6D59-5A74-804A-BA6E-8314BE8CB741}" type="parTrans" cxnId="{F10F0E34-0913-594D-8705-D31A49DD77F3}">
      <dgm:prSet/>
      <dgm:spPr/>
      <dgm:t>
        <a:bodyPr/>
        <a:lstStyle/>
        <a:p>
          <a:endParaRPr lang="en-US"/>
        </a:p>
      </dgm:t>
    </dgm:pt>
    <dgm:pt modelId="{885ECF4A-EE7D-8142-855A-734B176F5824}" type="sibTrans" cxnId="{F10F0E34-0913-594D-8705-D31A49DD77F3}">
      <dgm:prSet/>
      <dgm:spPr/>
      <dgm:t>
        <a:bodyPr/>
        <a:lstStyle/>
        <a:p>
          <a:endParaRPr lang="en-US"/>
        </a:p>
      </dgm:t>
    </dgm:pt>
    <dgm:pt modelId="{06CB2EAE-2415-6D4E-B4EB-B4FCBF509E61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25000"/>
            <a:lumOff val="75000"/>
          </a:schemeClr>
        </a:solidFill>
      </dgm:spPr>
      <dgm:t>
        <a:bodyPr/>
        <a:lstStyle/>
        <a:p>
          <a:r>
            <a:rPr lang="en-US" sz="2400" dirty="0" smtClean="0"/>
            <a:t>Intellectual Curiosity &amp; Creativity</a:t>
          </a:r>
        </a:p>
        <a:p>
          <a:r>
            <a:rPr lang="en-US" sz="2400" dirty="0" smtClean="0"/>
            <a:t>Drive to Excel</a:t>
          </a:r>
        </a:p>
        <a:p>
          <a:r>
            <a:rPr lang="en-US" sz="2400" dirty="0" smtClean="0"/>
            <a:t>Discovery of New Knowledge</a:t>
          </a:r>
          <a:endParaRPr lang="en-US" sz="2400" dirty="0"/>
        </a:p>
      </dgm:t>
    </dgm:pt>
    <dgm:pt modelId="{085A457D-075C-AD47-9A9B-8160FDADDE2A}" type="parTrans" cxnId="{B320D4B9-930A-0248-BFEC-0FD931DC99B2}">
      <dgm:prSet/>
      <dgm:spPr/>
      <dgm:t>
        <a:bodyPr/>
        <a:lstStyle/>
        <a:p>
          <a:endParaRPr lang="en-US"/>
        </a:p>
      </dgm:t>
    </dgm:pt>
    <dgm:pt modelId="{C38AFE33-6FAA-D949-88EA-3A6FD909646A}" type="sibTrans" cxnId="{B320D4B9-930A-0248-BFEC-0FD931DC99B2}">
      <dgm:prSet/>
      <dgm:spPr/>
      <dgm:t>
        <a:bodyPr/>
        <a:lstStyle/>
        <a:p>
          <a:endParaRPr lang="en-US"/>
        </a:p>
      </dgm:t>
    </dgm:pt>
    <dgm:pt modelId="{8D1D8657-410E-C348-8C3F-5FC0F9FEC399}">
      <dgm:prSet phldrT="[Text]"/>
      <dgm:spPr>
        <a:solidFill>
          <a:srgbClr val="FFC000"/>
        </a:solidFill>
      </dgm:spPr>
      <dgm:t>
        <a:bodyPr/>
        <a:lstStyle/>
        <a:p>
          <a:r>
            <a:rPr lang="en-US" b="1" dirty="0" smtClean="0"/>
            <a:t>Embedding Professionalism </a:t>
          </a:r>
          <a:endParaRPr lang="en-US" b="1" dirty="0"/>
        </a:p>
      </dgm:t>
    </dgm:pt>
    <dgm:pt modelId="{3E201235-24C5-1345-AED0-BD8F169ECFA5}" type="sibTrans" cxnId="{4A122BC4-6D09-664C-9FC0-9186997A0128}">
      <dgm:prSet/>
      <dgm:spPr/>
      <dgm:t>
        <a:bodyPr/>
        <a:lstStyle/>
        <a:p>
          <a:endParaRPr lang="en-US"/>
        </a:p>
      </dgm:t>
    </dgm:pt>
    <dgm:pt modelId="{C16883E3-42D4-5A44-9B96-CC98D5F0DEA6}" type="parTrans" cxnId="{4A122BC4-6D09-664C-9FC0-9186997A0128}">
      <dgm:prSet/>
      <dgm:spPr/>
      <dgm:t>
        <a:bodyPr/>
        <a:lstStyle/>
        <a:p>
          <a:endParaRPr lang="en-US"/>
        </a:p>
      </dgm:t>
    </dgm:pt>
    <dgm:pt modelId="{B8A460EC-3BC9-0144-AACC-837C610FDD3F}" type="pres">
      <dgm:prSet presAssocID="{EA25CBFE-B142-5146-85FE-43CE18B0A44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95650D5-E445-F04C-85DE-8307A25007EB}" type="pres">
      <dgm:prSet presAssocID="{D47A2873-DFC8-F44F-945F-0BC3C25F4D3A}" presName="parentText1" presStyleLbl="node1" presStyleIdx="0" presStyleCnt="3" custLinFactNeighborX="-198" custLinFactNeighborY="-837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26A7BE-121B-4D45-AD26-A429DD8F2070}" type="pres">
      <dgm:prSet presAssocID="{D47A2873-DFC8-F44F-945F-0BC3C25F4D3A}" presName="childText1" presStyleLbl="solidAlignAcc1" presStyleIdx="0" presStyleCnt="3" custScaleY="110159" custLinFactNeighborX="-942" custLinFactNeighborY="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F33F1-D622-4848-BAC6-D26A3CBE511D}" type="pres">
      <dgm:prSet presAssocID="{8D1D8657-410E-C348-8C3F-5FC0F9FEC399}" presName="parentText2" presStyleLbl="node1" presStyleIdx="1" presStyleCnt="3" custLinFactNeighborX="-610" custLinFactNeighborY="-4189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2F05BF-904C-AF4D-B941-0AA08D71F74E}" type="pres">
      <dgm:prSet presAssocID="{8D1D8657-410E-C348-8C3F-5FC0F9FEC399}" presName="childText2" presStyleLbl="solidAlignAcc1" presStyleIdx="1" presStyleCnt="3" custScaleY="121641" custLinFactNeighborX="-1321" custLinFactNeighborY="-21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BAA9E9-1830-0644-9A3A-0645649A6016}" type="pres">
      <dgm:prSet presAssocID="{806EF152-1189-CC40-9906-467DF8C1FE26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E31B15-2E71-3748-B2E5-C833BFF6DE3E}" type="pres">
      <dgm:prSet presAssocID="{806EF152-1189-CC40-9906-467DF8C1FE26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AB24B6-6E4A-964F-97FF-9233AD1EA716}" type="presOf" srcId="{7F7C2D04-D326-994E-B722-982A696F7E93}" destId="{DB2F05BF-904C-AF4D-B941-0AA08D71F74E}" srcOrd="0" destOrd="0" presId="urn:microsoft.com/office/officeart/2009/3/layout/IncreasingArrowsProcess"/>
    <dgm:cxn modelId="{A2F6F97E-FFD5-BF45-87B7-61B3B5FBEBD5}" type="presOf" srcId="{8D1D8657-410E-C348-8C3F-5FC0F9FEC399}" destId="{F73F33F1-D622-4848-BAC6-D26A3CBE511D}" srcOrd="0" destOrd="0" presId="urn:microsoft.com/office/officeart/2009/3/layout/IncreasingArrowsProcess"/>
    <dgm:cxn modelId="{03FB64CD-217C-0E4E-ADB1-545882DF43AB}" srcId="{8D1D8657-410E-C348-8C3F-5FC0F9FEC399}" destId="{7F7C2D04-D326-994E-B722-982A696F7E93}" srcOrd="0" destOrd="0" parTransId="{C0933AFC-D3D8-5347-BEEB-C1C9948B109B}" sibTransId="{B8DF5E8C-1D52-9349-8707-5CFE61D4DBA5}"/>
    <dgm:cxn modelId="{281727A3-3267-DC4B-8927-AC7EA89D3606}" type="presOf" srcId="{D47A2873-DFC8-F44F-945F-0BC3C25F4D3A}" destId="{F95650D5-E445-F04C-85DE-8307A25007EB}" srcOrd="0" destOrd="0" presId="urn:microsoft.com/office/officeart/2009/3/layout/IncreasingArrowsProcess"/>
    <dgm:cxn modelId="{C5056585-F5F3-0940-B2CB-E9CAF379F205}" type="presOf" srcId="{06CB2EAE-2415-6D4E-B4EB-B4FCBF509E61}" destId="{96E31B15-2E71-3748-B2E5-C833BFF6DE3E}" srcOrd="0" destOrd="0" presId="urn:microsoft.com/office/officeart/2009/3/layout/IncreasingArrowsProcess"/>
    <dgm:cxn modelId="{F10F0E34-0913-594D-8705-D31A49DD77F3}" srcId="{EA25CBFE-B142-5146-85FE-43CE18B0A44C}" destId="{806EF152-1189-CC40-9906-467DF8C1FE26}" srcOrd="2" destOrd="0" parTransId="{632D6D59-5A74-804A-BA6E-8314BE8CB741}" sibTransId="{885ECF4A-EE7D-8142-855A-734B176F5824}"/>
    <dgm:cxn modelId="{58D85FCE-41AA-1F44-B49E-911E50809753}" srcId="{EA25CBFE-B142-5146-85FE-43CE18B0A44C}" destId="{D47A2873-DFC8-F44F-945F-0BC3C25F4D3A}" srcOrd="0" destOrd="0" parTransId="{1E521F5A-1FCC-154A-9AD4-6E9F3A6F3610}" sibTransId="{FFDEDAF9-BA69-8B49-9644-836ED1951AAE}"/>
    <dgm:cxn modelId="{28CBD000-C4DA-C34F-9AC3-E99131D096FB}" type="presOf" srcId="{42AD3014-034A-9146-ADA4-AB90D3774455}" destId="{6126A7BE-121B-4D45-AD26-A429DD8F2070}" srcOrd="0" destOrd="0" presId="urn:microsoft.com/office/officeart/2009/3/layout/IncreasingArrowsProcess"/>
    <dgm:cxn modelId="{8B90C240-3BD0-B349-9614-F9790A7D299C}" type="presOf" srcId="{806EF152-1189-CC40-9906-467DF8C1FE26}" destId="{0CBAA9E9-1830-0644-9A3A-0645649A6016}" srcOrd="0" destOrd="0" presId="urn:microsoft.com/office/officeart/2009/3/layout/IncreasingArrowsProcess"/>
    <dgm:cxn modelId="{586376B1-76CF-A24C-B69F-514828792115}" srcId="{D47A2873-DFC8-F44F-945F-0BC3C25F4D3A}" destId="{42AD3014-034A-9146-ADA4-AB90D3774455}" srcOrd="0" destOrd="0" parTransId="{0476D8F6-952A-C64E-8729-02E2DA50DEC3}" sibTransId="{8A1D29BE-758E-AF48-9384-DC6C1DA5C993}"/>
    <dgm:cxn modelId="{B320D4B9-930A-0248-BFEC-0FD931DC99B2}" srcId="{806EF152-1189-CC40-9906-467DF8C1FE26}" destId="{06CB2EAE-2415-6D4E-B4EB-B4FCBF509E61}" srcOrd="0" destOrd="0" parTransId="{085A457D-075C-AD47-9A9B-8160FDADDE2A}" sibTransId="{C38AFE33-6FAA-D949-88EA-3A6FD909646A}"/>
    <dgm:cxn modelId="{4A122BC4-6D09-664C-9FC0-9186997A0128}" srcId="{EA25CBFE-B142-5146-85FE-43CE18B0A44C}" destId="{8D1D8657-410E-C348-8C3F-5FC0F9FEC399}" srcOrd="1" destOrd="0" parTransId="{C16883E3-42D4-5A44-9B96-CC98D5F0DEA6}" sibTransId="{3E201235-24C5-1345-AED0-BD8F169ECFA5}"/>
    <dgm:cxn modelId="{7C9EF395-4370-E04E-921A-D8E8E197E069}" type="presOf" srcId="{EA25CBFE-B142-5146-85FE-43CE18B0A44C}" destId="{B8A460EC-3BC9-0144-AACC-837C610FDD3F}" srcOrd="0" destOrd="0" presId="urn:microsoft.com/office/officeart/2009/3/layout/IncreasingArrowsProcess"/>
    <dgm:cxn modelId="{56D3334D-25DD-0D4F-82B7-7668420C9607}" type="presParOf" srcId="{B8A460EC-3BC9-0144-AACC-837C610FDD3F}" destId="{F95650D5-E445-F04C-85DE-8307A25007EB}" srcOrd="0" destOrd="0" presId="urn:microsoft.com/office/officeart/2009/3/layout/IncreasingArrowsProcess"/>
    <dgm:cxn modelId="{1CF3FD24-47D2-3643-B000-E553C4438DEA}" type="presParOf" srcId="{B8A460EC-3BC9-0144-AACC-837C610FDD3F}" destId="{6126A7BE-121B-4D45-AD26-A429DD8F2070}" srcOrd="1" destOrd="0" presId="urn:microsoft.com/office/officeart/2009/3/layout/IncreasingArrowsProcess"/>
    <dgm:cxn modelId="{1F051EE4-ABDC-DC48-AB12-AD61C4002F06}" type="presParOf" srcId="{B8A460EC-3BC9-0144-AACC-837C610FDD3F}" destId="{F73F33F1-D622-4848-BAC6-D26A3CBE511D}" srcOrd="2" destOrd="0" presId="urn:microsoft.com/office/officeart/2009/3/layout/IncreasingArrowsProcess"/>
    <dgm:cxn modelId="{625A2C43-5D6A-A041-BF3B-3FD878970F99}" type="presParOf" srcId="{B8A460EC-3BC9-0144-AACC-837C610FDD3F}" destId="{DB2F05BF-904C-AF4D-B941-0AA08D71F74E}" srcOrd="3" destOrd="0" presId="urn:microsoft.com/office/officeart/2009/3/layout/IncreasingArrowsProcess"/>
    <dgm:cxn modelId="{9FDED79F-3D24-3A49-9D87-180D0B26AD3F}" type="presParOf" srcId="{B8A460EC-3BC9-0144-AACC-837C610FDD3F}" destId="{0CBAA9E9-1830-0644-9A3A-0645649A6016}" srcOrd="4" destOrd="0" presId="urn:microsoft.com/office/officeart/2009/3/layout/IncreasingArrowsProcess"/>
    <dgm:cxn modelId="{28F9E46C-DB8D-9C4C-A2FF-91DFC476822E}" type="presParOf" srcId="{B8A460EC-3BC9-0144-AACC-837C610FDD3F}" destId="{96E31B15-2E71-3748-B2E5-C833BFF6DE3E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A7EE1F-6AC8-304B-BCF6-E6006DEEB7D0}" type="doc">
      <dgm:prSet loTypeId="urn:microsoft.com/office/officeart/2005/8/layout/matrix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9048E4-CE44-AB40-9548-ED9150BF2CBF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2800" b="1" dirty="0" smtClean="0">
              <a:solidFill>
                <a:srgbClr val="800000"/>
              </a:solidFill>
            </a:rPr>
            <a:t>Sussex Pharmacy</a:t>
          </a:r>
          <a:endParaRPr lang="en-US" sz="2800" b="1" dirty="0">
            <a:solidFill>
              <a:srgbClr val="800000"/>
            </a:solidFill>
          </a:endParaRPr>
        </a:p>
      </dgm:t>
    </dgm:pt>
    <dgm:pt modelId="{B4D38B20-542C-EB45-BDEA-93AF87782B7D}" type="parTrans" cxnId="{28DB1D96-3D37-2B48-B0DF-58423F5BCAE2}">
      <dgm:prSet/>
      <dgm:spPr/>
      <dgm:t>
        <a:bodyPr/>
        <a:lstStyle/>
        <a:p>
          <a:endParaRPr lang="en-US"/>
        </a:p>
      </dgm:t>
    </dgm:pt>
    <dgm:pt modelId="{F75D3701-746B-0E4B-B369-16463E675E6F}" type="sibTrans" cxnId="{28DB1D96-3D37-2B48-B0DF-58423F5BCAE2}">
      <dgm:prSet/>
      <dgm:spPr/>
      <dgm:t>
        <a:bodyPr/>
        <a:lstStyle/>
        <a:p>
          <a:endParaRPr lang="en-US"/>
        </a:p>
      </dgm:t>
    </dgm:pt>
    <dgm:pt modelId="{B299C28D-BB50-8C4C-A446-A3A1665F1636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rgbClr val="800000"/>
              </a:solidFill>
            </a:rPr>
            <a:t>Will to Benefit Society</a:t>
          </a:r>
          <a:r>
            <a:rPr lang="en-US" sz="2400" dirty="0" smtClean="0">
              <a:solidFill>
                <a:srgbClr val="800000"/>
              </a:solidFill>
            </a:rPr>
            <a:t>: Cultural Competency &amp; Community Service</a:t>
          </a:r>
          <a:endParaRPr lang="en-US" sz="2400" dirty="0">
            <a:solidFill>
              <a:srgbClr val="800000"/>
            </a:solidFill>
          </a:endParaRPr>
        </a:p>
      </dgm:t>
    </dgm:pt>
    <dgm:pt modelId="{9ABA5FC2-75BE-2742-9BBE-2D0415CAFF90}" type="parTrans" cxnId="{D7A9048B-AE2B-1742-B24C-8C1D3B9C3AAC}">
      <dgm:prSet/>
      <dgm:spPr/>
      <dgm:t>
        <a:bodyPr/>
        <a:lstStyle/>
        <a:p>
          <a:endParaRPr lang="en-US"/>
        </a:p>
      </dgm:t>
    </dgm:pt>
    <dgm:pt modelId="{D1BE9B19-97F6-A741-9798-45600D1A7BD8}" type="sibTrans" cxnId="{D7A9048B-AE2B-1742-B24C-8C1D3B9C3AAC}">
      <dgm:prSet/>
      <dgm:spPr/>
      <dgm:t>
        <a:bodyPr/>
        <a:lstStyle/>
        <a:p>
          <a:endParaRPr lang="en-US"/>
        </a:p>
      </dgm:t>
    </dgm:pt>
    <dgm:pt modelId="{941B1EE4-0CCC-274A-8796-F2C2AF135150}">
      <dgm:prSet phldrT="[Text]" custT="1"/>
      <dgm:spPr>
        <a:solidFill>
          <a:schemeClr val="accent2">
            <a:lumMod val="20000"/>
            <a:lumOff val="80000"/>
            <a:alpha val="48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sz="2400" b="1" dirty="0" smtClean="0">
              <a:solidFill>
                <a:srgbClr val="800000"/>
              </a:solidFill>
            </a:rPr>
            <a:t>Will to Learn &amp; Explore</a:t>
          </a:r>
          <a:r>
            <a:rPr lang="en-US" sz="2400" dirty="0" smtClean="0">
              <a:solidFill>
                <a:srgbClr val="800000"/>
              </a:solidFill>
            </a:rPr>
            <a:t>: Inspirational Curriculum; Intellectual Curiosity &amp; Creativity</a:t>
          </a:r>
          <a:endParaRPr lang="en-US" sz="2400" dirty="0">
            <a:solidFill>
              <a:srgbClr val="800000"/>
            </a:solidFill>
          </a:endParaRPr>
        </a:p>
      </dgm:t>
    </dgm:pt>
    <dgm:pt modelId="{73DECC86-2457-524B-842B-1F1C73FC5759}" type="parTrans" cxnId="{3DE5A2BE-C302-D84B-A671-181F911635DA}">
      <dgm:prSet/>
      <dgm:spPr/>
      <dgm:t>
        <a:bodyPr/>
        <a:lstStyle/>
        <a:p>
          <a:endParaRPr lang="en-US"/>
        </a:p>
      </dgm:t>
    </dgm:pt>
    <dgm:pt modelId="{CEAB01EA-6B08-4B4E-BD5E-493DAF536192}" type="sibTrans" cxnId="{3DE5A2BE-C302-D84B-A671-181F911635DA}">
      <dgm:prSet/>
      <dgm:spPr/>
      <dgm:t>
        <a:bodyPr/>
        <a:lstStyle/>
        <a:p>
          <a:endParaRPr lang="en-US"/>
        </a:p>
      </dgm:t>
    </dgm:pt>
    <dgm:pt modelId="{BC22E96F-25AA-5440-8651-B0EF8E547B1D}">
      <dgm:prSet phldrT="[Text]" custT="1"/>
      <dgm:spPr>
        <a:solidFill>
          <a:schemeClr val="accent6">
            <a:lumMod val="40000"/>
            <a:lumOff val="60000"/>
          </a:schemeClr>
        </a:solidFill>
        <a:ln>
          <a:solidFill>
            <a:srgbClr val="00B0F0"/>
          </a:solidFill>
        </a:ln>
      </dgm:spPr>
      <dgm:t>
        <a:bodyPr/>
        <a:lstStyle/>
        <a:p>
          <a:r>
            <a:rPr lang="en-US" sz="2400" b="1" dirty="0" smtClean="0">
              <a:solidFill>
                <a:srgbClr val="800000"/>
              </a:solidFill>
            </a:rPr>
            <a:t>Preparedness to Listen &amp; Commitment to Really Care</a:t>
          </a:r>
          <a:r>
            <a:rPr lang="en-US" sz="2400" dirty="0" smtClean="0">
              <a:solidFill>
                <a:srgbClr val="800000"/>
              </a:solidFill>
            </a:rPr>
            <a:t>: Patient &amp; Public Safety</a:t>
          </a:r>
          <a:endParaRPr lang="en-US" sz="2400" dirty="0">
            <a:solidFill>
              <a:srgbClr val="800000"/>
            </a:solidFill>
          </a:endParaRPr>
        </a:p>
      </dgm:t>
    </dgm:pt>
    <dgm:pt modelId="{7C41CBDD-23D0-C240-BB7E-817FE57C2499}" type="parTrans" cxnId="{6B67704E-64F9-BD4C-9498-9BD38EB12122}">
      <dgm:prSet/>
      <dgm:spPr/>
      <dgm:t>
        <a:bodyPr/>
        <a:lstStyle/>
        <a:p>
          <a:endParaRPr lang="en-US"/>
        </a:p>
      </dgm:t>
    </dgm:pt>
    <dgm:pt modelId="{38FE7664-5F21-DF4B-8899-56805884FE42}" type="sibTrans" cxnId="{6B67704E-64F9-BD4C-9498-9BD38EB12122}">
      <dgm:prSet/>
      <dgm:spPr/>
      <dgm:t>
        <a:bodyPr/>
        <a:lstStyle/>
        <a:p>
          <a:endParaRPr lang="en-US"/>
        </a:p>
      </dgm:t>
    </dgm:pt>
    <dgm:pt modelId="{1CBB72BF-A3AE-3D40-8A1F-474A833280A9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Drive to Excel</a:t>
          </a:r>
          <a:r>
            <a:rPr lang="en-US" dirty="0" smtClean="0">
              <a:solidFill>
                <a:srgbClr val="800000"/>
              </a:solidFill>
            </a:rPr>
            <a:t>: </a:t>
          </a:r>
        </a:p>
        <a:p>
          <a:r>
            <a:rPr lang="en-US" dirty="0" smtClean="0">
              <a:solidFill>
                <a:srgbClr val="800000"/>
              </a:solidFill>
            </a:rPr>
            <a:t>Research Ready Graduates; Creation of New Knowledge </a:t>
          </a:r>
          <a:endParaRPr lang="en-US" dirty="0">
            <a:solidFill>
              <a:srgbClr val="800000"/>
            </a:solidFill>
          </a:endParaRPr>
        </a:p>
      </dgm:t>
    </dgm:pt>
    <dgm:pt modelId="{156D5577-BDB0-8740-9DED-2C9C7AC1ACAE}" type="parTrans" cxnId="{DC2696D8-34F9-8C4E-8A01-AAE0B2CF2EA3}">
      <dgm:prSet/>
      <dgm:spPr/>
      <dgm:t>
        <a:bodyPr/>
        <a:lstStyle/>
        <a:p>
          <a:endParaRPr lang="en-US"/>
        </a:p>
      </dgm:t>
    </dgm:pt>
    <dgm:pt modelId="{66442FF5-D4F3-0F47-A921-32A3B5BB0D9B}" type="sibTrans" cxnId="{DC2696D8-34F9-8C4E-8A01-AAE0B2CF2EA3}">
      <dgm:prSet/>
      <dgm:spPr/>
      <dgm:t>
        <a:bodyPr/>
        <a:lstStyle/>
        <a:p>
          <a:endParaRPr lang="en-US"/>
        </a:p>
      </dgm:t>
    </dgm:pt>
    <dgm:pt modelId="{A2EB41B4-FB41-F44D-993F-9AC1BA1B330A}" type="pres">
      <dgm:prSet presAssocID="{CAA7EE1F-6AC8-304B-BCF6-E6006DEEB7D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9489FD-D721-A940-8EC5-5335D273A37D}" type="pres">
      <dgm:prSet presAssocID="{CAA7EE1F-6AC8-304B-BCF6-E6006DEEB7D0}" presName="matrix" presStyleCnt="0"/>
      <dgm:spPr/>
    </dgm:pt>
    <dgm:pt modelId="{4C429880-845D-0A4C-A909-696761AD9982}" type="pres">
      <dgm:prSet presAssocID="{CAA7EE1F-6AC8-304B-BCF6-E6006DEEB7D0}" presName="tile1" presStyleLbl="node1" presStyleIdx="0" presStyleCnt="4"/>
      <dgm:spPr/>
      <dgm:t>
        <a:bodyPr/>
        <a:lstStyle/>
        <a:p>
          <a:endParaRPr lang="en-US"/>
        </a:p>
      </dgm:t>
    </dgm:pt>
    <dgm:pt modelId="{70F3A96A-92C1-1946-833E-990833A83D33}" type="pres">
      <dgm:prSet presAssocID="{CAA7EE1F-6AC8-304B-BCF6-E6006DEEB7D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72E114-775D-6340-83C4-CFBA6B169107}" type="pres">
      <dgm:prSet presAssocID="{CAA7EE1F-6AC8-304B-BCF6-E6006DEEB7D0}" presName="tile2" presStyleLbl="node1" presStyleIdx="1" presStyleCnt="4"/>
      <dgm:spPr/>
      <dgm:t>
        <a:bodyPr/>
        <a:lstStyle/>
        <a:p>
          <a:endParaRPr lang="en-US"/>
        </a:p>
      </dgm:t>
    </dgm:pt>
    <dgm:pt modelId="{09187C49-D79E-AE47-8C8D-2467D09F3E9D}" type="pres">
      <dgm:prSet presAssocID="{CAA7EE1F-6AC8-304B-BCF6-E6006DEEB7D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4E748B-13D4-1D46-B3D8-2DA58BD3EDE3}" type="pres">
      <dgm:prSet presAssocID="{CAA7EE1F-6AC8-304B-BCF6-E6006DEEB7D0}" presName="tile3" presStyleLbl="node1" presStyleIdx="2" presStyleCnt="4"/>
      <dgm:spPr/>
      <dgm:t>
        <a:bodyPr/>
        <a:lstStyle/>
        <a:p>
          <a:endParaRPr lang="en-US"/>
        </a:p>
      </dgm:t>
    </dgm:pt>
    <dgm:pt modelId="{3F9B559F-9044-F749-B438-6C8C86594A92}" type="pres">
      <dgm:prSet presAssocID="{CAA7EE1F-6AC8-304B-BCF6-E6006DEEB7D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78B3F3-4F1C-0E4E-9F68-8933036B4B29}" type="pres">
      <dgm:prSet presAssocID="{CAA7EE1F-6AC8-304B-BCF6-E6006DEEB7D0}" presName="tile4" presStyleLbl="node1" presStyleIdx="3" presStyleCnt="4" custLinFactNeighborX="935"/>
      <dgm:spPr/>
      <dgm:t>
        <a:bodyPr/>
        <a:lstStyle/>
        <a:p>
          <a:endParaRPr lang="en-US"/>
        </a:p>
      </dgm:t>
    </dgm:pt>
    <dgm:pt modelId="{CC716AAF-5A8B-2146-B926-1D7187260563}" type="pres">
      <dgm:prSet presAssocID="{CAA7EE1F-6AC8-304B-BCF6-E6006DEEB7D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0301A3-6946-6247-AF84-32CE6B3C4034}" type="pres">
      <dgm:prSet presAssocID="{CAA7EE1F-6AC8-304B-BCF6-E6006DEEB7D0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3DE5A2BE-C302-D84B-A671-181F911635DA}" srcId="{6E9048E4-CE44-AB40-9548-ED9150BF2CBF}" destId="{941B1EE4-0CCC-274A-8796-F2C2AF135150}" srcOrd="1" destOrd="0" parTransId="{73DECC86-2457-524B-842B-1F1C73FC5759}" sibTransId="{CEAB01EA-6B08-4B4E-BD5E-493DAF536192}"/>
    <dgm:cxn modelId="{2A01CF80-B978-944B-B0D1-57C133190C6E}" type="presOf" srcId="{6E9048E4-CE44-AB40-9548-ED9150BF2CBF}" destId="{9B0301A3-6946-6247-AF84-32CE6B3C4034}" srcOrd="0" destOrd="0" presId="urn:microsoft.com/office/officeart/2005/8/layout/matrix1"/>
    <dgm:cxn modelId="{18E19B8E-1866-0449-AAC1-CA01627226C4}" type="presOf" srcId="{941B1EE4-0CCC-274A-8796-F2C2AF135150}" destId="{6C72E114-775D-6340-83C4-CFBA6B169107}" srcOrd="0" destOrd="0" presId="urn:microsoft.com/office/officeart/2005/8/layout/matrix1"/>
    <dgm:cxn modelId="{6B67704E-64F9-BD4C-9498-9BD38EB12122}" srcId="{6E9048E4-CE44-AB40-9548-ED9150BF2CBF}" destId="{BC22E96F-25AA-5440-8651-B0EF8E547B1D}" srcOrd="2" destOrd="0" parTransId="{7C41CBDD-23D0-C240-BB7E-817FE57C2499}" sibTransId="{38FE7664-5F21-DF4B-8899-56805884FE42}"/>
    <dgm:cxn modelId="{04A7ECD6-B714-364D-9B56-12AAF0D614AB}" type="presOf" srcId="{B299C28D-BB50-8C4C-A446-A3A1665F1636}" destId="{70F3A96A-92C1-1946-833E-990833A83D33}" srcOrd="1" destOrd="0" presId="urn:microsoft.com/office/officeart/2005/8/layout/matrix1"/>
    <dgm:cxn modelId="{75087FCF-80BA-974A-99A8-BDEACC37BF74}" type="presOf" srcId="{CAA7EE1F-6AC8-304B-BCF6-E6006DEEB7D0}" destId="{A2EB41B4-FB41-F44D-993F-9AC1BA1B330A}" srcOrd="0" destOrd="0" presId="urn:microsoft.com/office/officeart/2005/8/layout/matrix1"/>
    <dgm:cxn modelId="{92181F6E-C33B-3D46-A6F5-FDF395F05239}" type="presOf" srcId="{941B1EE4-0CCC-274A-8796-F2C2AF135150}" destId="{09187C49-D79E-AE47-8C8D-2467D09F3E9D}" srcOrd="1" destOrd="0" presId="urn:microsoft.com/office/officeart/2005/8/layout/matrix1"/>
    <dgm:cxn modelId="{28DB1D96-3D37-2B48-B0DF-58423F5BCAE2}" srcId="{CAA7EE1F-6AC8-304B-BCF6-E6006DEEB7D0}" destId="{6E9048E4-CE44-AB40-9548-ED9150BF2CBF}" srcOrd="0" destOrd="0" parTransId="{B4D38B20-542C-EB45-BDEA-93AF87782B7D}" sibTransId="{F75D3701-746B-0E4B-B369-16463E675E6F}"/>
    <dgm:cxn modelId="{0EE07093-A2B1-0D48-9CC3-6E42E32702DB}" type="presOf" srcId="{B299C28D-BB50-8C4C-A446-A3A1665F1636}" destId="{4C429880-845D-0A4C-A909-696761AD9982}" srcOrd="0" destOrd="0" presId="urn:microsoft.com/office/officeart/2005/8/layout/matrix1"/>
    <dgm:cxn modelId="{DC2696D8-34F9-8C4E-8A01-AAE0B2CF2EA3}" srcId="{6E9048E4-CE44-AB40-9548-ED9150BF2CBF}" destId="{1CBB72BF-A3AE-3D40-8A1F-474A833280A9}" srcOrd="3" destOrd="0" parTransId="{156D5577-BDB0-8740-9DED-2C9C7AC1ACAE}" sibTransId="{66442FF5-D4F3-0F47-A921-32A3B5BB0D9B}"/>
    <dgm:cxn modelId="{E29FE182-8261-B84B-9997-AF5F6DEC71FB}" type="presOf" srcId="{BC22E96F-25AA-5440-8651-B0EF8E547B1D}" destId="{3F9B559F-9044-F749-B438-6C8C86594A92}" srcOrd="1" destOrd="0" presId="urn:microsoft.com/office/officeart/2005/8/layout/matrix1"/>
    <dgm:cxn modelId="{E2F82BF5-33A3-2F49-B727-C0F8B21D1ED0}" type="presOf" srcId="{1CBB72BF-A3AE-3D40-8A1F-474A833280A9}" destId="{7378B3F3-4F1C-0E4E-9F68-8933036B4B29}" srcOrd="0" destOrd="0" presId="urn:microsoft.com/office/officeart/2005/8/layout/matrix1"/>
    <dgm:cxn modelId="{8C090375-E645-A647-AA55-8F854D862501}" type="presOf" srcId="{BC22E96F-25AA-5440-8651-B0EF8E547B1D}" destId="{BF4E748B-13D4-1D46-B3D8-2DA58BD3EDE3}" srcOrd="0" destOrd="0" presId="urn:microsoft.com/office/officeart/2005/8/layout/matrix1"/>
    <dgm:cxn modelId="{D9EDD4EE-C652-E943-B90B-509CC81F5B1B}" type="presOf" srcId="{1CBB72BF-A3AE-3D40-8A1F-474A833280A9}" destId="{CC716AAF-5A8B-2146-B926-1D7187260563}" srcOrd="1" destOrd="0" presId="urn:microsoft.com/office/officeart/2005/8/layout/matrix1"/>
    <dgm:cxn modelId="{D7A9048B-AE2B-1742-B24C-8C1D3B9C3AAC}" srcId="{6E9048E4-CE44-AB40-9548-ED9150BF2CBF}" destId="{B299C28D-BB50-8C4C-A446-A3A1665F1636}" srcOrd="0" destOrd="0" parTransId="{9ABA5FC2-75BE-2742-9BBE-2D0415CAFF90}" sibTransId="{D1BE9B19-97F6-A741-9798-45600D1A7BD8}"/>
    <dgm:cxn modelId="{A30762EC-AC59-2348-9B47-54331807377A}" type="presParOf" srcId="{A2EB41B4-FB41-F44D-993F-9AC1BA1B330A}" destId="{109489FD-D721-A940-8EC5-5335D273A37D}" srcOrd="0" destOrd="0" presId="urn:microsoft.com/office/officeart/2005/8/layout/matrix1"/>
    <dgm:cxn modelId="{7ABB73F2-749E-EE46-BE55-8211B72434DD}" type="presParOf" srcId="{109489FD-D721-A940-8EC5-5335D273A37D}" destId="{4C429880-845D-0A4C-A909-696761AD9982}" srcOrd="0" destOrd="0" presId="urn:microsoft.com/office/officeart/2005/8/layout/matrix1"/>
    <dgm:cxn modelId="{DD3F6E53-E0BC-5B41-89D9-0285D9E42481}" type="presParOf" srcId="{109489FD-D721-A940-8EC5-5335D273A37D}" destId="{70F3A96A-92C1-1946-833E-990833A83D33}" srcOrd="1" destOrd="0" presId="urn:microsoft.com/office/officeart/2005/8/layout/matrix1"/>
    <dgm:cxn modelId="{9FBA5673-EC48-EE46-AF17-F7271ED4C792}" type="presParOf" srcId="{109489FD-D721-A940-8EC5-5335D273A37D}" destId="{6C72E114-775D-6340-83C4-CFBA6B169107}" srcOrd="2" destOrd="0" presId="urn:microsoft.com/office/officeart/2005/8/layout/matrix1"/>
    <dgm:cxn modelId="{2811EB1F-687A-7343-917E-60C47714241B}" type="presParOf" srcId="{109489FD-D721-A940-8EC5-5335D273A37D}" destId="{09187C49-D79E-AE47-8C8D-2467D09F3E9D}" srcOrd="3" destOrd="0" presId="urn:microsoft.com/office/officeart/2005/8/layout/matrix1"/>
    <dgm:cxn modelId="{78D87E40-2F09-4D49-8962-5F108C611386}" type="presParOf" srcId="{109489FD-D721-A940-8EC5-5335D273A37D}" destId="{BF4E748B-13D4-1D46-B3D8-2DA58BD3EDE3}" srcOrd="4" destOrd="0" presId="urn:microsoft.com/office/officeart/2005/8/layout/matrix1"/>
    <dgm:cxn modelId="{FDDB2C5A-C9B9-364C-9A2E-29AD3A619723}" type="presParOf" srcId="{109489FD-D721-A940-8EC5-5335D273A37D}" destId="{3F9B559F-9044-F749-B438-6C8C86594A92}" srcOrd="5" destOrd="0" presId="urn:microsoft.com/office/officeart/2005/8/layout/matrix1"/>
    <dgm:cxn modelId="{75D78145-7E24-564D-888F-3562A5B9F1C5}" type="presParOf" srcId="{109489FD-D721-A940-8EC5-5335D273A37D}" destId="{7378B3F3-4F1C-0E4E-9F68-8933036B4B29}" srcOrd="6" destOrd="0" presId="urn:microsoft.com/office/officeart/2005/8/layout/matrix1"/>
    <dgm:cxn modelId="{B9342E9E-C981-814E-B8A1-CC93F15578DC}" type="presParOf" srcId="{109489FD-D721-A940-8EC5-5335D273A37D}" destId="{CC716AAF-5A8B-2146-B926-1D7187260563}" srcOrd="7" destOrd="0" presId="urn:microsoft.com/office/officeart/2005/8/layout/matrix1"/>
    <dgm:cxn modelId="{0AADBFA5-ED75-C442-AD47-1931B5978951}" type="presParOf" srcId="{A2EB41B4-FB41-F44D-993F-9AC1BA1B330A}" destId="{9B0301A3-6946-6247-AF84-32CE6B3C403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43D8495-D452-EC4B-AB20-3269E5A05D7C}" type="doc">
      <dgm:prSet loTypeId="urn:microsoft.com/office/officeart/2008/layout/SquareAccent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30521D-3C47-A040-9205-5898B0F13C37}">
      <dgm:prSet phldrT="[Text]"/>
      <dgm:spPr/>
      <dgm:t>
        <a:bodyPr/>
        <a:lstStyle/>
        <a:p>
          <a:r>
            <a:rPr lang="en-US" dirty="0" smtClean="0"/>
            <a:t>Motivation</a:t>
          </a:r>
          <a:endParaRPr lang="en-US" dirty="0"/>
        </a:p>
      </dgm:t>
    </dgm:pt>
    <dgm:pt modelId="{84DB8EFF-DB72-0343-BBBD-30EC91DE0809}" type="parTrans" cxnId="{9C4881CC-E1F7-B445-9A67-A63EC281E4C1}">
      <dgm:prSet/>
      <dgm:spPr/>
      <dgm:t>
        <a:bodyPr/>
        <a:lstStyle/>
        <a:p>
          <a:endParaRPr lang="en-US"/>
        </a:p>
      </dgm:t>
    </dgm:pt>
    <dgm:pt modelId="{2ED67D3D-D3E2-4440-91F0-A7979EAB6B12}" type="sibTrans" cxnId="{9C4881CC-E1F7-B445-9A67-A63EC281E4C1}">
      <dgm:prSet/>
      <dgm:spPr/>
      <dgm:t>
        <a:bodyPr/>
        <a:lstStyle/>
        <a:p>
          <a:endParaRPr lang="en-US"/>
        </a:p>
      </dgm:t>
    </dgm:pt>
    <dgm:pt modelId="{C6A89FD0-0814-C445-B194-C658872CCF76}">
      <dgm:prSet phldrT="[Text]"/>
      <dgm:spPr/>
      <dgm:t>
        <a:bodyPr/>
        <a:lstStyle/>
        <a:p>
          <a:r>
            <a:rPr lang="en-US" dirty="0" smtClean="0"/>
            <a:t>Poor engagement</a:t>
          </a:r>
          <a:endParaRPr lang="en-US" dirty="0"/>
        </a:p>
      </dgm:t>
    </dgm:pt>
    <dgm:pt modelId="{F3B536CC-DEFD-5F44-A7BF-151A14E35452}" type="parTrans" cxnId="{AE8C6AC3-6E5A-454B-854F-F6797DCBFF4E}">
      <dgm:prSet/>
      <dgm:spPr/>
      <dgm:t>
        <a:bodyPr/>
        <a:lstStyle/>
        <a:p>
          <a:endParaRPr lang="en-US"/>
        </a:p>
      </dgm:t>
    </dgm:pt>
    <dgm:pt modelId="{236239B9-E96B-5640-AD42-0DDA01A9A9EE}" type="sibTrans" cxnId="{AE8C6AC3-6E5A-454B-854F-F6797DCBFF4E}">
      <dgm:prSet/>
      <dgm:spPr/>
      <dgm:t>
        <a:bodyPr/>
        <a:lstStyle/>
        <a:p>
          <a:endParaRPr lang="en-US"/>
        </a:p>
      </dgm:t>
    </dgm:pt>
    <dgm:pt modelId="{09659C48-4BC0-D44C-9B8C-E3FC223C6B4A}">
      <dgm:prSet phldrT="[Text]"/>
      <dgm:spPr/>
      <dgm:t>
        <a:bodyPr/>
        <a:lstStyle/>
        <a:p>
          <a:r>
            <a:rPr lang="en-US" dirty="0" smtClean="0"/>
            <a:t>Accessibility to staff</a:t>
          </a:r>
          <a:endParaRPr lang="en-US" dirty="0"/>
        </a:p>
      </dgm:t>
    </dgm:pt>
    <dgm:pt modelId="{CD494785-608F-3B47-9B33-C29868195893}" type="parTrans" cxnId="{4AC999CA-8BEE-0E4A-A3D4-47CE1F0851A1}">
      <dgm:prSet/>
      <dgm:spPr/>
      <dgm:t>
        <a:bodyPr/>
        <a:lstStyle/>
        <a:p>
          <a:endParaRPr lang="en-US"/>
        </a:p>
      </dgm:t>
    </dgm:pt>
    <dgm:pt modelId="{DD4978A4-6655-844F-8F51-9670A8AA2EEC}" type="sibTrans" cxnId="{4AC999CA-8BEE-0E4A-A3D4-47CE1F0851A1}">
      <dgm:prSet/>
      <dgm:spPr/>
      <dgm:t>
        <a:bodyPr/>
        <a:lstStyle/>
        <a:p>
          <a:endParaRPr lang="en-US"/>
        </a:p>
      </dgm:t>
    </dgm:pt>
    <dgm:pt modelId="{F3F51719-E545-BF4F-8C3E-2856D62AA6F4}">
      <dgm:prSet phldrT="[Text]"/>
      <dgm:spPr/>
      <dgm:t>
        <a:bodyPr/>
        <a:lstStyle/>
        <a:p>
          <a:r>
            <a:rPr lang="en-US" dirty="0" smtClean="0"/>
            <a:t>Classroom culture</a:t>
          </a:r>
          <a:endParaRPr lang="en-US" dirty="0"/>
        </a:p>
      </dgm:t>
    </dgm:pt>
    <dgm:pt modelId="{55493210-0359-D24D-864B-4CB039537D08}" type="parTrans" cxnId="{405EBF3A-66E4-B64E-8D95-64C8F803C2D9}">
      <dgm:prSet/>
      <dgm:spPr/>
      <dgm:t>
        <a:bodyPr/>
        <a:lstStyle/>
        <a:p>
          <a:endParaRPr lang="en-US"/>
        </a:p>
      </dgm:t>
    </dgm:pt>
    <dgm:pt modelId="{73503829-83C2-CB44-9929-87C481856DEE}" type="sibTrans" cxnId="{405EBF3A-66E4-B64E-8D95-64C8F803C2D9}">
      <dgm:prSet/>
      <dgm:spPr/>
      <dgm:t>
        <a:bodyPr/>
        <a:lstStyle/>
        <a:p>
          <a:endParaRPr lang="en-US"/>
        </a:p>
      </dgm:t>
    </dgm:pt>
    <dgm:pt modelId="{C19E9BEF-D7AE-2E47-A961-CB3CB6EE317A}">
      <dgm:prSet phldrT="[Text]"/>
      <dgm:spPr/>
      <dgm:t>
        <a:bodyPr/>
        <a:lstStyle/>
        <a:p>
          <a:r>
            <a:rPr lang="en-US" dirty="0" smtClean="0"/>
            <a:t>Attainment</a:t>
          </a:r>
          <a:endParaRPr lang="en-US" dirty="0"/>
        </a:p>
      </dgm:t>
    </dgm:pt>
    <dgm:pt modelId="{391E6C12-218F-804F-95BC-D52C46C62B7B}" type="parTrans" cxnId="{03F19D1D-DEE2-E04E-876A-6793927D2215}">
      <dgm:prSet/>
      <dgm:spPr/>
      <dgm:t>
        <a:bodyPr/>
        <a:lstStyle/>
        <a:p>
          <a:endParaRPr lang="en-US"/>
        </a:p>
      </dgm:t>
    </dgm:pt>
    <dgm:pt modelId="{5F34E96E-168D-7841-B53B-1A09AD066250}" type="sibTrans" cxnId="{03F19D1D-DEE2-E04E-876A-6793927D2215}">
      <dgm:prSet/>
      <dgm:spPr/>
      <dgm:t>
        <a:bodyPr/>
        <a:lstStyle/>
        <a:p>
          <a:endParaRPr lang="en-US"/>
        </a:p>
      </dgm:t>
    </dgm:pt>
    <dgm:pt modelId="{0E0E14B5-8181-E041-9E4F-AE3E52176D67}">
      <dgm:prSet phldrT="[Text]" custT="1"/>
      <dgm:spPr/>
      <dgm:t>
        <a:bodyPr/>
        <a:lstStyle/>
        <a:p>
          <a:r>
            <a:rPr lang="en-US" sz="2400" dirty="0" smtClean="0"/>
            <a:t>Low understanding of assessment criteria</a:t>
          </a:r>
          <a:endParaRPr lang="en-US" sz="2400" dirty="0"/>
        </a:p>
      </dgm:t>
    </dgm:pt>
    <dgm:pt modelId="{C3522BB6-65E3-974A-AE70-EFA72DFCE93F}" type="parTrans" cxnId="{142356DE-832A-6E4B-A3D0-BF4980FB9D0C}">
      <dgm:prSet/>
      <dgm:spPr/>
      <dgm:t>
        <a:bodyPr/>
        <a:lstStyle/>
        <a:p>
          <a:endParaRPr lang="en-US"/>
        </a:p>
      </dgm:t>
    </dgm:pt>
    <dgm:pt modelId="{39F37741-A3A2-554B-9756-ECCFF072FE76}" type="sibTrans" cxnId="{142356DE-832A-6E4B-A3D0-BF4980FB9D0C}">
      <dgm:prSet/>
      <dgm:spPr/>
      <dgm:t>
        <a:bodyPr/>
        <a:lstStyle/>
        <a:p>
          <a:endParaRPr lang="en-US"/>
        </a:p>
      </dgm:t>
    </dgm:pt>
    <dgm:pt modelId="{0BDF7A85-68E7-7C49-8DC5-BEE8CA4DF733}">
      <dgm:prSet phldrT="[Text]" custT="1"/>
      <dgm:spPr/>
      <dgm:t>
        <a:bodyPr/>
        <a:lstStyle/>
        <a:p>
          <a:r>
            <a:rPr lang="en-US" sz="2400" dirty="0" smtClean="0"/>
            <a:t>Ineffective feedback</a:t>
          </a:r>
          <a:endParaRPr lang="en-US" sz="2400" dirty="0"/>
        </a:p>
      </dgm:t>
    </dgm:pt>
    <dgm:pt modelId="{50F70A48-7A36-874A-93F7-DCD3477A9008}" type="parTrans" cxnId="{F1DF9659-864D-D04E-969E-878E65A501A2}">
      <dgm:prSet/>
      <dgm:spPr/>
      <dgm:t>
        <a:bodyPr/>
        <a:lstStyle/>
        <a:p>
          <a:endParaRPr lang="en-US"/>
        </a:p>
      </dgm:t>
    </dgm:pt>
    <dgm:pt modelId="{A32C242C-70A1-2F44-A792-D09191A23855}" type="sibTrans" cxnId="{F1DF9659-864D-D04E-969E-878E65A501A2}">
      <dgm:prSet/>
      <dgm:spPr/>
      <dgm:t>
        <a:bodyPr/>
        <a:lstStyle/>
        <a:p>
          <a:endParaRPr lang="en-US"/>
        </a:p>
      </dgm:t>
    </dgm:pt>
    <dgm:pt modelId="{5AD0CDEC-2CB4-7240-BF35-27753C2C0177}">
      <dgm:prSet phldrT="[Text]"/>
      <dgm:spPr/>
      <dgm:t>
        <a:bodyPr/>
        <a:lstStyle/>
        <a:p>
          <a:r>
            <a:rPr lang="en-US" dirty="0" smtClean="0"/>
            <a:t>Differential learning styles</a:t>
          </a:r>
          <a:endParaRPr lang="en-US" dirty="0"/>
        </a:p>
      </dgm:t>
    </dgm:pt>
    <dgm:pt modelId="{D9E17C5E-397B-AD44-AA5F-1F621105D5A3}" type="parTrans" cxnId="{C06D81C9-363B-734E-9450-33162CA4D945}">
      <dgm:prSet/>
      <dgm:spPr/>
      <dgm:t>
        <a:bodyPr/>
        <a:lstStyle/>
        <a:p>
          <a:endParaRPr lang="en-US"/>
        </a:p>
      </dgm:t>
    </dgm:pt>
    <dgm:pt modelId="{73554DE6-A5DD-B447-9737-EA111A985DE4}" type="sibTrans" cxnId="{C06D81C9-363B-734E-9450-33162CA4D945}">
      <dgm:prSet/>
      <dgm:spPr/>
      <dgm:t>
        <a:bodyPr/>
        <a:lstStyle/>
        <a:p>
          <a:endParaRPr lang="en-US"/>
        </a:p>
      </dgm:t>
    </dgm:pt>
    <dgm:pt modelId="{ACABD41C-9CBB-3C4F-8EC0-435EB542E1A3}">
      <dgm:prSet/>
      <dgm:spPr/>
      <dgm:t>
        <a:bodyPr/>
        <a:lstStyle/>
        <a:p>
          <a:r>
            <a:rPr lang="en-US" dirty="0" smtClean="0"/>
            <a:t>Didactic teaching</a:t>
          </a:r>
          <a:endParaRPr lang="en-US" dirty="0"/>
        </a:p>
      </dgm:t>
    </dgm:pt>
    <dgm:pt modelId="{9E759024-C28D-3B41-85D6-9DD5B841A140}" type="parTrans" cxnId="{7FC6046B-D0BA-2E45-BD57-4B0601EEEF27}">
      <dgm:prSet/>
      <dgm:spPr/>
      <dgm:t>
        <a:bodyPr/>
        <a:lstStyle/>
        <a:p>
          <a:endParaRPr lang="en-US"/>
        </a:p>
      </dgm:t>
    </dgm:pt>
    <dgm:pt modelId="{B3169C3D-5324-924F-AAB0-89A4031272CC}" type="sibTrans" cxnId="{7FC6046B-D0BA-2E45-BD57-4B0601EEEF27}">
      <dgm:prSet/>
      <dgm:spPr/>
      <dgm:t>
        <a:bodyPr/>
        <a:lstStyle/>
        <a:p>
          <a:endParaRPr lang="en-US"/>
        </a:p>
      </dgm:t>
    </dgm:pt>
    <dgm:pt modelId="{376DEFD6-6AFB-5E47-866D-BDB3B9784F9D}">
      <dgm:prSet/>
      <dgm:spPr/>
      <dgm:t>
        <a:bodyPr/>
        <a:lstStyle/>
        <a:p>
          <a:r>
            <a:rPr lang="en-US" dirty="0" smtClean="0"/>
            <a:t>Homogenous networks</a:t>
          </a:r>
          <a:endParaRPr lang="en-US" dirty="0"/>
        </a:p>
      </dgm:t>
    </dgm:pt>
    <dgm:pt modelId="{217B87E4-F24C-2349-8936-B4A09D92C05E}" type="parTrans" cxnId="{113A834B-2879-6142-851C-5A53D9E92914}">
      <dgm:prSet/>
      <dgm:spPr/>
      <dgm:t>
        <a:bodyPr/>
        <a:lstStyle/>
        <a:p>
          <a:endParaRPr lang="en-US"/>
        </a:p>
      </dgm:t>
    </dgm:pt>
    <dgm:pt modelId="{CEC7C0F6-F1C0-D845-A1ED-3D97C92833DC}" type="sibTrans" cxnId="{113A834B-2879-6142-851C-5A53D9E92914}">
      <dgm:prSet/>
      <dgm:spPr/>
      <dgm:t>
        <a:bodyPr/>
        <a:lstStyle/>
        <a:p>
          <a:endParaRPr lang="en-US"/>
        </a:p>
      </dgm:t>
    </dgm:pt>
    <dgm:pt modelId="{F4E8359E-16EC-E746-9C5B-B6EC76299B4A}" type="pres">
      <dgm:prSet presAssocID="{B43D8495-D452-EC4B-AB20-3269E5A05D7C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0C885773-5DF6-634B-8BE7-F424F6D7D39B}" type="pres">
      <dgm:prSet presAssocID="{1230521D-3C47-A040-9205-5898B0F13C37}" presName="root" presStyleCnt="0">
        <dgm:presLayoutVars>
          <dgm:chMax/>
          <dgm:chPref/>
        </dgm:presLayoutVars>
      </dgm:prSet>
      <dgm:spPr/>
    </dgm:pt>
    <dgm:pt modelId="{646E6AE5-860D-C04F-9FE2-2D4F96700CAE}" type="pres">
      <dgm:prSet presAssocID="{1230521D-3C47-A040-9205-5898B0F13C37}" presName="rootComposite" presStyleCnt="0">
        <dgm:presLayoutVars/>
      </dgm:prSet>
      <dgm:spPr/>
    </dgm:pt>
    <dgm:pt modelId="{C405E293-B81C-704B-AD18-9ED453158580}" type="pres">
      <dgm:prSet presAssocID="{1230521D-3C47-A040-9205-5898B0F13C37}" presName="ParentAccent" presStyleLbl="alignNode1" presStyleIdx="0" presStyleCnt="2"/>
      <dgm:spPr/>
    </dgm:pt>
    <dgm:pt modelId="{F979CD55-67F3-B141-8EBE-626648312227}" type="pres">
      <dgm:prSet presAssocID="{1230521D-3C47-A040-9205-5898B0F13C37}" presName="ParentSmallAccent" presStyleLbl="fgAcc1" presStyleIdx="0" presStyleCnt="2"/>
      <dgm:spPr/>
    </dgm:pt>
    <dgm:pt modelId="{C773C74B-F04A-7E4E-B5C4-C38E9A0A0E43}" type="pres">
      <dgm:prSet presAssocID="{1230521D-3C47-A040-9205-5898B0F13C37}" presName="Parent" presStyleLbl="revTx" presStyleIdx="0" presStyleCnt="10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F6D822-4FE6-5F48-BD80-C9229724AFCC}" type="pres">
      <dgm:prSet presAssocID="{1230521D-3C47-A040-9205-5898B0F13C37}" presName="childShape" presStyleCnt="0">
        <dgm:presLayoutVars>
          <dgm:chMax val="0"/>
          <dgm:chPref val="0"/>
        </dgm:presLayoutVars>
      </dgm:prSet>
      <dgm:spPr/>
    </dgm:pt>
    <dgm:pt modelId="{077E1F79-6F8F-F84B-ACD8-BE8C47C3E004}" type="pres">
      <dgm:prSet presAssocID="{F3F51719-E545-BF4F-8C3E-2856D62AA6F4}" presName="childComposite" presStyleCnt="0">
        <dgm:presLayoutVars>
          <dgm:chMax val="0"/>
          <dgm:chPref val="0"/>
        </dgm:presLayoutVars>
      </dgm:prSet>
      <dgm:spPr/>
    </dgm:pt>
    <dgm:pt modelId="{6A34565F-7E26-6546-8EB9-AAC89B1BF502}" type="pres">
      <dgm:prSet presAssocID="{F3F51719-E545-BF4F-8C3E-2856D62AA6F4}" presName="ChildAccent" presStyleLbl="solidFgAcc1" presStyleIdx="0" presStyleCnt="8"/>
      <dgm:spPr/>
    </dgm:pt>
    <dgm:pt modelId="{E2CF4759-7DF8-2F41-9BAE-C555F055941B}" type="pres">
      <dgm:prSet presAssocID="{F3F51719-E545-BF4F-8C3E-2856D62AA6F4}" presName="Child" presStyleLbl="revTx" presStyleIdx="1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DDC138-5462-FD4E-80C6-1295335F6951}" type="pres">
      <dgm:prSet presAssocID="{376DEFD6-6AFB-5E47-866D-BDB3B9784F9D}" presName="childComposite" presStyleCnt="0">
        <dgm:presLayoutVars>
          <dgm:chMax val="0"/>
          <dgm:chPref val="0"/>
        </dgm:presLayoutVars>
      </dgm:prSet>
      <dgm:spPr/>
    </dgm:pt>
    <dgm:pt modelId="{96A4C391-5EDD-AD4B-A3BA-9FD10348C90C}" type="pres">
      <dgm:prSet presAssocID="{376DEFD6-6AFB-5E47-866D-BDB3B9784F9D}" presName="ChildAccent" presStyleLbl="solidFgAcc1" presStyleIdx="1" presStyleCnt="8"/>
      <dgm:spPr/>
    </dgm:pt>
    <dgm:pt modelId="{CAFF52A2-8AAE-1443-93AF-F95E52B02433}" type="pres">
      <dgm:prSet presAssocID="{376DEFD6-6AFB-5E47-866D-BDB3B9784F9D}" presName="Child" presStyleLbl="revTx" presStyleIdx="2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9AC5EC-47DB-6E4C-B839-7279CFD1CE41}" type="pres">
      <dgm:prSet presAssocID="{09659C48-4BC0-D44C-9B8C-E3FC223C6B4A}" presName="childComposite" presStyleCnt="0">
        <dgm:presLayoutVars>
          <dgm:chMax val="0"/>
          <dgm:chPref val="0"/>
        </dgm:presLayoutVars>
      </dgm:prSet>
      <dgm:spPr/>
    </dgm:pt>
    <dgm:pt modelId="{0947D0C4-5CBF-B54B-832E-78B5FBDA1A90}" type="pres">
      <dgm:prSet presAssocID="{09659C48-4BC0-D44C-9B8C-E3FC223C6B4A}" presName="ChildAccent" presStyleLbl="solidFgAcc1" presStyleIdx="2" presStyleCnt="8"/>
      <dgm:spPr/>
    </dgm:pt>
    <dgm:pt modelId="{9955ED02-C03D-4045-85D8-4934339E7CB5}" type="pres">
      <dgm:prSet presAssocID="{09659C48-4BC0-D44C-9B8C-E3FC223C6B4A}" presName="Child" presStyleLbl="revTx" presStyleIdx="3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619B3E-41CA-054E-97F1-A13C0B57F553}" type="pres">
      <dgm:prSet presAssocID="{C6A89FD0-0814-C445-B194-C658872CCF76}" presName="childComposite" presStyleCnt="0">
        <dgm:presLayoutVars>
          <dgm:chMax val="0"/>
          <dgm:chPref val="0"/>
        </dgm:presLayoutVars>
      </dgm:prSet>
      <dgm:spPr/>
    </dgm:pt>
    <dgm:pt modelId="{C5BE5DD6-AAE5-B842-AF71-FB807A3531EE}" type="pres">
      <dgm:prSet presAssocID="{C6A89FD0-0814-C445-B194-C658872CCF76}" presName="ChildAccent" presStyleLbl="solidFgAcc1" presStyleIdx="3" presStyleCnt="8"/>
      <dgm:spPr/>
    </dgm:pt>
    <dgm:pt modelId="{21120FBD-EE25-5D48-A4BB-8103770A4E5D}" type="pres">
      <dgm:prSet presAssocID="{C6A89FD0-0814-C445-B194-C658872CCF76}" presName="Child" presStyleLbl="revTx" presStyleIdx="4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E2DCBB-F7BD-3D46-B49F-2C71B0891562}" type="pres">
      <dgm:prSet presAssocID="{C19E9BEF-D7AE-2E47-A961-CB3CB6EE317A}" presName="root" presStyleCnt="0">
        <dgm:presLayoutVars>
          <dgm:chMax/>
          <dgm:chPref/>
        </dgm:presLayoutVars>
      </dgm:prSet>
      <dgm:spPr/>
    </dgm:pt>
    <dgm:pt modelId="{4FCFAF2E-58E8-D04E-A902-53E7FAD50B1A}" type="pres">
      <dgm:prSet presAssocID="{C19E9BEF-D7AE-2E47-A961-CB3CB6EE317A}" presName="rootComposite" presStyleCnt="0">
        <dgm:presLayoutVars/>
      </dgm:prSet>
      <dgm:spPr/>
    </dgm:pt>
    <dgm:pt modelId="{419A69CC-824A-8242-B7DC-DB0EE1369D50}" type="pres">
      <dgm:prSet presAssocID="{C19E9BEF-D7AE-2E47-A961-CB3CB6EE317A}" presName="ParentAccent" presStyleLbl="alignNode1" presStyleIdx="1" presStyleCnt="2"/>
      <dgm:spPr/>
    </dgm:pt>
    <dgm:pt modelId="{202FB437-23F6-B941-AAF1-ED13402ABF2F}" type="pres">
      <dgm:prSet presAssocID="{C19E9BEF-D7AE-2E47-A961-CB3CB6EE317A}" presName="ParentSmallAccent" presStyleLbl="fgAcc1" presStyleIdx="1" presStyleCnt="2"/>
      <dgm:spPr/>
    </dgm:pt>
    <dgm:pt modelId="{A0923FC0-05D3-9546-881C-6E00ABE95E2F}" type="pres">
      <dgm:prSet presAssocID="{C19E9BEF-D7AE-2E47-A961-CB3CB6EE317A}" presName="Parent" presStyleLbl="revTx" presStyleIdx="5" presStyleCnt="10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C28B88-08B8-7D4A-926C-4F84693F64B2}" type="pres">
      <dgm:prSet presAssocID="{C19E9BEF-D7AE-2E47-A961-CB3CB6EE317A}" presName="childShape" presStyleCnt="0">
        <dgm:presLayoutVars>
          <dgm:chMax val="0"/>
          <dgm:chPref val="0"/>
        </dgm:presLayoutVars>
      </dgm:prSet>
      <dgm:spPr/>
    </dgm:pt>
    <dgm:pt modelId="{FC36D68B-5055-5045-83FD-EF8C5FAD0987}" type="pres">
      <dgm:prSet presAssocID="{ACABD41C-9CBB-3C4F-8EC0-435EB542E1A3}" presName="childComposite" presStyleCnt="0">
        <dgm:presLayoutVars>
          <dgm:chMax val="0"/>
          <dgm:chPref val="0"/>
        </dgm:presLayoutVars>
      </dgm:prSet>
      <dgm:spPr/>
    </dgm:pt>
    <dgm:pt modelId="{E0B1E9F6-C7BE-854E-9934-6BB9BE9BC3D6}" type="pres">
      <dgm:prSet presAssocID="{ACABD41C-9CBB-3C4F-8EC0-435EB542E1A3}" presName="ChildAccent" presStyleLbl="solidFgAcc1" presStyleIdx="4" presStyleCnt="8"/>
      <dgm:spPr/>
    </dgm:pt>
    <dgm:pt modelId="{64B648FE-AE39-7541-A8CE-79578AC18B96}" type="pres">
      <dgm:prSet presAssocID="{ACABD41C-9CBB-3C4F-8EC0-435EB542E1A3}" presName="Child" presStyleLbl="revTx" presStyleIdx="6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ADCDB2-70F6-724C-94C7-0C6C02245B3E}" type="pres">
      <dgm:prSet presAssocID="{5AD0CDEC-2CB4-7240-BF35-27753C2C0177}" presName="childComposite" presStyleCnt="0">
        <dgm:presLayoutVars>
          <dgm:chMax val="0"/>
          <dgm:chPref val="0"/>
        </dgm:presLayoutVars>
      </dgm:prSet>
      <dgm:spPr/>
    </dgm:pt>
    <dgm:pt modelId="{139D88B0-2E46-144D-9629-24C69DB2C4E0}" type="pres">
      <dgm:prSet presAssocID="{5AD0CDEC-2CB4-7240-BF35-27753C2C0177}" presName="ChildAccent" presStyleLbl="solidFgAcc1" presStyleIdx="5" presStyleCnt="8"/>
      <dgm:spPr/>
    </dgm:pt>
    <dgm:pt modelId="{C7831878-7903-E54A-8CD6-4EA09DC12532}" type="pres">
      <dgm:prSet presAssocID="{5AD0CDEC-2CB4-7240-BF35-27753C2C0177}" presName="Child" presStyleLbl="revTx" presStyleIdx="7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570497-ACC0-B04B-9376-340F48C1021C}" type="pres">
      <dgm:prSet presAssocID="{0E0E14B5-8181-E041-9E4F-AE3E52176D67}" presName="childComposite" presStyleCnt="0">
        <dgm:presLayoutVars>
          <dgm:chMax val="0"/>
          <dgm:chPref val="0"/>
        </dgm:presLayoutVars>
      </dgm:prSet>
      <dgm:spPr/>
    </dgm:pt>
    <dgm:pt modelId="{9FC9B6A7-7339-3C48-A81D-C6D2A2B92C92}" type="pres">
      <dgm:prSet presAssocID="{0E0E14B5-8181-E041-9E4F-AE3E52176D67}" presName="ChildAccent" presStyleLbl="solidFgAcc1" presStyleIdx="6" presStyleCnt="8"/>
      <dgm:spPr/>
    </dgm:pt>
    <dgm:pt modelId="{0408F816-0DEE-6448-858D-E7F8F0C4C0E8}" type="pres">
      <dgm:prSet presAssocID="{0E0E14B5-8181-E041-9E4F-AE3E52176D67}" presName="Child" presStyleLbl="revTx" presStyleIdx="8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A10652-F28A-3842-B191-D359909BB056}" type="pres">
      <dgm:prSet presAssocID="{0BDF7A85-68E7-7C49-8DC5-BEE8CA4DF733}" presName="childComposite" presStyleCnt="0">
        <dgm:presLayoutVars>
          <dgm:chMax val="0"/>
          <dgm:chPref val="0"/>
        </dgm:presLayoutVars>
      </dgm:prSet>
      <dgm:spPr/>
    </dgm:pt>
    <dgm:pt modelId="{AF73BD6B-3733-0245-A575-E200BEE83AE2}" type="pres">
      <dgm:prSet presAssocID="{0BDF7A85-68E7-7C49-8DC5-BEE8CA4DF733}" presName="ChildAccent" presStyleLbl="solidFgAcc1" presStyleIdx="7" presStyleCnt="8"/>
      <dgm:spPr/>
    </dgm:pt>
    <dgm:pt modelId="{1BBCB4A3-9F13-1641-8528-B0679428895B}" type="pres">
      <dgm:prSet presAssocID="{0BDF7A85-68E7-7C49-8DC5-BEE8CA4DF733}" presName="Child" presStyleLbl="revTx" presStyleIdx="9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8C6AC3-6E5A-454B-854F-F6797DCBFF4E}" srcId="{1230521D-3C47-A040-9205-5898B0F13C37}" destId="{C6A89FD0-0814-C445-B194-C658872CCF76}" srcOrd="3" destOrd="0" parTransId="{F3B536CC-DEFD-5F44-A7BF-151A14E35452}" sibTransId="{236239B9-E96B-5640-AD42-0DDA01A9A9EE}"/>
    <dgm:cxn modelId="{E3826C77-13BB-264E-BD27-5238F9DD6B61}" type="presOf" srcId="{09659C48-4BC0-D44C-9B8C-E3FC223C6B4A}" destId="{9955ED02-C03D-4045-85D8-4934339E7CB5}" srcOrd="0" destOrd="0" presId="urn:microsoft.com/office/officeart/2008/layout/SquareAccentList"/>
    <dgm:cxn modelId="{142356DE-832A-6E4B-A3D0-BF4980FB9D0C}" srcId="{C19E9BEF-D7AE-2E47-A961-CB3CB6EE317A}" destId="{0E0E14B5-8181-E041-9E4F-AE3E52176D67}" srcOrd="2" destOrd="0" parTransId="{C3522BB6-65E3-974A-AE70-EFA72DFCE93F}" sibTransId="{39F37741-A3A2-554B-9756-ECCFF072FE76}"/>
    <dgm:cxn modelId="{7FC6046B-D0BA-2E45-BD57-4B0601EEEF27}" srcId="{C19E9BEF-D7AE-2E47-A961-CB3CB6EE317A}" destId="{ACABD41C-9CBB-3C4F-8EC0-435EB542E1A3}" srcOrd="0" destOrd="0" parTransId="{9E759024-C28D-3B41-85D6-9DD5B841A140}" sibTransId="{B3169C3D-5324-924F-AAB0-89A4031272CC}"/>
    <dgm:cxn modelId="{84A0B8D9-3579-954A-8161-074CCDF3194F}" type="presOf" srcId="{1230521D-3C47-A040-9205-5898B0F13C37}" destId="{C773C74B-F04A-7E4E-B5C4-C38E9A0A0E43}" srcOrd="0" destOrd="0" presId="urn:microsoft.com/office/officeart/2008/layout/SquareAccentList"/>
    <dgm:cxn modelId="{03F19D1D-DEE2-E04E-876A-6793927D2215}" srcId="{B43D8495-D452-EC4B-AB20-3269E5A05D7C}" destId="{C19E9BEF-D7AE-2E47-A961-CB3CB6EE317A}" srcOrd="1" destOrd="0" parTransId="{391E6C12-218F-804F-95BC-D52C46C62B7B}" sibTransId="{5F34E96E-168D-7841-B53B-1A09AD066250}"/>
    <dgm:cxn modelId="{0A8CEC10-4B9A-834F-BE3F-68773B1EE5DA}" type="presOf" srcId="{5AD0CDEC-2CB4-7240-BF35-27753C2C0177}" destId="{C7831878-7903-E54A-8CD6-4EA09DC12532}" srcOrd="0" destOrd="0" presId="urn:microsoft.com/office/officeart/2008/layout/SquareAccentList"/>
    <dgm:cxn modelId="{14FEE7A3-D1C1-FD40-8784-94E3408FD91F}" type="presOf" srcId="{ACABD41C-9CBB-3C4F-8EC0-435EB542E1A3}" destId="{64B648FE-AE39-7541-A8CE-79578AC18B96}" srcOrd="0" destOrd="0" presId="urn:microsoft.com/office/officeart/2008/layout/SquareAccentList"/>
    <dgm:cxn modelId="{AE281A34-F299-3746-BB4B-A384D5CD34B4}" type="presOf" srcId="{F3F51719-E545-BF4F-8C3E-2856D62AA6F4}" destId="{E2CF4759-7DF8-2F41-9BAE-C555F055941B}" srcOrd="0" destOrd="0" presId="urn:microsoft.com/office/officeart/2008/layout/SquareAccentList"/>
    <dgm:cxn modelId="{F1DF9659-864D-D04E-969E-878E65A501A2}" srcId="{C19E9BEF-D7AE-2E47-A961-CB3CB6EE317A}" destId="{0BDF7A85-68E7-7C49-8DC5-BEE8CA4DF733}" srcOrd="3" destOrd="0" parTransId="{50F70A48-7A36-874A-93F7-DCD3477A9008}" sibTransId="{A32C242C-70A1-2F44-A792-D09191A23855}"/>
    <dgm:cxn modelId="{C06D81C9-363B-734E-9450-33162CA4D945}" srcId="{C19E9BEF-D7AE-2E47-A961-CB3CB6EE317A}" destId="{5AD0CDEC-2CB4-7240-BF35-27753C2C0177}" srcOrd="1" destOrd="0" parTransId="{D9E17C5E-397B-AD44-AA5F-1F621105D5A3}" sibTransId="{73554DE6-A5DD-B447-9737-EA111A985DE4}"/>
    <dgm:cxn modelId="{4909DE44-08B8-BB42-9E02-80B06C629EA0}" type="presOf" srcId="{C6A89FD0-0814-C445-B194-C658872CCF76}" destId="{21120FBD-EE25-5D48-A4BB-8103770A4E5D}" srcOrd="0" destOrd="0" presId="urn:microsoft.com/office/officeart/2008/layout/SquareAccentList"/>
    <dgm:cxn modelId="{B5085B97-BEE0-D044-91C9-30FCB0C17AC8}" type="presOf" srcId="{376DEFD6-6AFB-5E47-866D-BDB3B9784F9D}" destId="{CAFF52A2-8AAE-1443-93AF-F95E52B02433}" srcOrd="0" destOrd="0" presId="urn:microsoft.com/office/officeart/2008/layout/SquareAccentList"/>
    <dgm:cxn modelId="{4AC999CA-8BEE-0E4A-A3D4-47CE1F0851A1}" srcId="{1230521D-3C47-A040-9205-5898B0F13C37}" destId="{09659C48-4BC0-D44C-9B8C-E3FC223C6B4A}" srcOrd="2" destOrd="0" parTransId="{CD494785-608F-3B47-9B33-C29868195893}" sibTransId="{DD4978A4-6655-844F-8F51-9670A8AA2EEC}"/>
    <dgm:cxn modelId="{9C4881CC-E1F7-B445-9A67-A63EC281E4C1}" srcId="{B43D8495-D452-EC4B-AB20-3269E5A05D7C}" destId="{1230521D-3C47-A040-9205-5898B0F13C37}" srcOrd="0" destOrd="0" parTransId="{84DB8EFF-DB72-0343-BBBD-30EC91DE0809}" sibTransId="{2ED67D3D-D3E2-4440-91F0-A7979EAB6B12}"/>
    <dgm:cxn modelId="{292CA402-49F8-E746-B481-E72D05F1F805}" type="presOf" srcId="{0E0E14B5-8181-E041-9E4F-AE3E52176D67}" destId="{0408F816-0DEE-6448-858D-E7F8F0C4C0E8}" srcOrd="0" destOrd="0" presId="urn:microsoft.com/office/officeart/2008/layout/SquareAccentList"/>
    <dgm:cxn modelId="{113A834B-2879-6142-851C-5A53D9E92914}" srcId="{1230521D-3C47-A040-9205-5898B0F13C37}" destId="{376DEFD6-6AFB-5E47-866D-BDB3B9784F9D}" srcOrd="1" destOrd="0" parTransId="{217B87E4-F24C-2349-8936-B4A09D92C05E}" sibTransId="{CEC7C0F6-F1C0-D845-A1ED-3D97C92833DC}"/>
    <dgm:cxn modelId="{405EBF3A-66E4-B64E-8D95-64C8F803C2D9}" srcId="{1230521D-3C47-A040-9205-5898B0F13C37}" destId="{F3F51719-E545-BF4F-8C3E-2856D62AA6F4}" srcOrd="0" destOrd="0" parTransId="{55493210-0359-D24D-864B-4CB039537D08}" sibTransId="{73503829-83C2-CB44-9929-87C481856DEE}"/>
    <dgm:cxn modelId="{2ADC02D8-6585-644F-9819-9A3183B33FE8}" type="presOf" srcId="{C19E9BEF-D7AE-2E47-A961-CB3CB6EE317A}" destId="{A0923FC0-05D3-9546-881C-6E00ABE95E2F}" srcOrd="0" destOrd="0" presId="urn:microsoft.com/office/officeart/2008/layout/SquareAccentList"/>
    <dgm:cxn modelId="{CD342276-D6FD-854C-A524-53C86323913A}" type="presOf" srcId="{0BDF7A85-68E7-7C49-8DC5-BEE8CA4DF733}" destId="{1BBCB4A3-9F13-1641-8528-B0679428895B}" srcOrd="0" destOrd="0" presId="urn:microsoft.com/office/officeart/2008/layout/SquareAccentList"/>
    <dgm:cxn modelId="{777A80DB-194E-9B45-BC58-DC6420FB3838}" type="presOf" srcId="{B43D8495-D452-EC4B-AB20-3269E5A05D7C}" destId="{F4E8359E-16EC-E746-9C5B-B6EC76299B4A}" srcOrd="0" destOrd="0" presId="urn:microsoft.com/office/officeart/2008/layout/SquareAccentList"/>
    <dgm:cxn modelId="{A70CAD61-35F8-D84A-A26C-4E36ECD897DC}" type="presParOf" srcId="{F4E8359E-16EC-E746-9C5B-B6EC76299B4A}" destId="{0C885773-5DF6-634B-8BE7-F424F6D7D39B}" srcOrd="0" destOrd="0" presId="urn:microsoft.com/office/officeart/2008/layout/SquareAccentList"/>
    <dgm:cxn modelId="{ABBB985F-7894-874F-ACB3-A177AF700F84}" type="presParOf" srcId="{0C885773-5DF6-634B-8BE7-F424F6D7D39B}" destId="{646E6AE5-860D-C04F-9FE2-2D4F96700CAE}" srcOrd="0" destOrd="0" presId="urn:microsoft.com/office/officeart/2008/layout/SquareAccentList"/>
    <dgm:cxn modelId="{E294C9CA-496B-1C47-AAD8-B5A12471DCB6}" type="presParOf" srcId="{646E6AE5-860D-C04F-9FE2-2D4F96700CAE}" destId="{C405E293-B81C-704B-AD18-9ED453158580}" srcOrd="0" destOrd="0" presId="urn:microsoft.com/office/officeart/2008/layout/SquareAccentList"/>
    <dgm:cxn modelId="{F161F946-9F63-8243-9BBE-E2CA09C772FE}" type="presParOf" srcId="{646E6AE5-860D-C04F-9FE2-2D4F96700CAE}" destId="{F979CD55-67F3-B141-8EBE-626648312227}" srcOrd="1" destOrd="0" presId="urn:microsoft.com/office/officeart/2008/layout/SquareAccentList"/>
    <dgm:cxn modelId="{B93DDCA4-0CD2-3441-8F1A-FD833E759DDB}" type="presParOf" srcId="{646E6AE5-860D-C04F-9FE2-2D4F96700CAE}" destId="{C773C74B-F04A-7E4E-B5C4-C38E9A0A0E43}" srcOrd="2" destOrd="0" presId="urn:microsoft.com/office/officeart/2008/layout/SquareAccentList"/>
    <dgm:cxn modelId="{06CFED76-5810-2D41-BE94-F7E95835A747}" type="presParOf" srcId="{0C885773-5DF6-634B-8BE7-F424F6D7D39B}" destId="{65F6D822-4FE6-5F48-BD80-C9229724AFCC}" srcOrd="1" destOrd="0" presId="urn:microsoft.com/office/officeart/2008/layout/SquareAccentList"/>
    <dgm:cxn modelId="{1D009147-F4ED-6C41-A9D5-4639724038A6}" type="presParOf" srcId="{65F6D822-4FE6-5F48-BD80-C9229724AFCC}" destId="{077E1F79-6F8F-F84B-ACD8-BE8C47C3E004}" srcOrd="0" destOrd="0" presId="urn:microsoft.com/office/officeart/2008/layout/SquareAccentList"/>
    <dgm:cxn modelId="{7EBEF849-9907-4243-AE02-6001E6B254DA}" type="presParOf" srcId="{077E1F79-6F8F-F84B-ACD8-BE8C47C3E004}" destId="{6A34565F-7E26-6546-8EB9-AAC89B1BF502}" srcOrd="0" destOrd="0" presId="urn:microsoft.com/office/officeart/2008/layout/SquareAccentList"/>
    <dgm:cxn modelId="{19DC1476-B86F-2A4D-AC7A-295FB23361A4}" type="presParOf" srcId="{077E1F79-6F8F-F84B-ACD8-BE8C47C3E004}" destId="{E2CF4759-7DF8-2F41-9BAE-C555F055941B}" srcOrd="1" destOrd="0" presId="urn:microsoft.com/office/officeart/2008/layout/SquareAccentList"/>
    <dgm:cxn modelId="{8A95A5BB-5C8D-B14D-BA5D-AF8A444AE6B9}" type="presParOf" srcId="{65F6D822-4FE6-5F48-BD80-C9229724AFCC}" destId="{4FDDC138-5462-FD4E-80C6-1295335F6951}" srcOrd="1" destOrd="0" presId="urn:microsoft.com/office/officeart/2008/layout/SquareAccentList"/>
    <dgm:cxn modelId="{07F661E6-0897-8648-BFE5-6A5441F7E56F}" type="presParOf" srcId="{4FDDC138-5462-FD4E-80C6-1295335F6951}" destId="{96A4C391-5EDD-AD4B-A3BA-9FD10348C90C}" srcOrd="0" destOrd="0" presId="urn:microsoft.com/office/officeart/2008/layout/SquareAccentList"/>
    <dgm:cxn modelId="{F3E6AE25-D1CD-6045-AABC-A584C612A2F8}" type="presParOf" srcId="{4FDDC138-5462-FD4E-80C6-1295335F6951}" destId="{CAFF52A2-8AAE-1443-93AF-F95E52B02433}" srcOrd="1" destOrd="0" presId="urn:microsoft.com/office/officeart/2008/layout/SquareAccentList"/>
    <dgm:cxn modelId="{A11137B6-1677-5D44-8F0A-4027D9293B29}" type="presParOf" srcId="{65F6D822-4FE6-5F48-BD80-C9229724AFCC}" destId="{8D9AC5EC-47DB-6E4C-B839-7279CFD1CE41}" srcOrd="2" destOrd="0" presId="urn:microsoft.com/office/officeart/2008/layout/SquareAccentList"/>
    <dgm:cxn modelId="{D66BC7FB-9FAF-844F-B728-BEA1C73156FF}" type="presParOf" srcId="{8D9AC5EC-47DB-6E4C-B839-7279CFD1CE41}" destId="{0947D0C4-5CBF-B54B-832E-78B5FBDA1A90}" srcOrd="0" destOrd="0" presId="urn:microsoft.com/office/officeart/2008/layout/SquareAccentList"/>
    <dgm:cxn modelId="{47CEF34F-84D4-9448-98FA-786483305867}" type="presParOf" srcId="{8D9AC5EC-47DB-6E4C-B839-7279CFD1CE41}" destId="{9955ED02-C03D-4045-85D8-4934339E7CB5}" srcOrd="1" destOrd="0" presId="urn:microsoft.com/office/officeart/2008/layout/SquareAccentList"/>
    <dgm:cxn modelId="{5297BE18-AC08-AE4A-BF69-FB3EF2884F16}" type="presParOf" srcId="{65F6D822-4FE6-5F48-BD80-C9229724AFCC}" destId="{54619B3E-41CA-054E-97F1-A13C0B57F553}" srcOrd="3" destOrd="0" presId="urn:microsoft.com/office/officeart/2008/layout/SquareAccentList"/>
    <dgm:cxn modelId="{7E45BEA0-DD5D-1C43-B2FC-9447869DACF9}" type="presParOf" srcId="{54619B3E-41CA-054E-97F1-A13C0B57F553}" destId="{C5BE5DD6-AAE5-B842-AF71-FB807A3531EE}" srcOrd="0" destOrd="0" presId="urn:microsoft.com/office/officeart/2008/layout/SquareAccentList"/>
    <dgm:cxn modelId="{04C6BFD5-074F-7F45-A5E7-72169417179C}" type="presParOf" srcId="{54619B3E-41CA-054E-97F1-A13C0B57F553}" destId="{21120FBD-EE25-5D48-A4BB-8103770A4E5D}" srcOrd="1" destOrd="0" presId="urn:microsoft.com/office/officeart/2008/layout/SquareAccentList"/>
    <dgm:cxn modelId="{EC883BDE-57F4-4446-98DC-77BD733F3006}" type="presParOf" srcId="{F4E8359E-16EC-E746-9C5B-B6EC76299B4A}" destId="{32E2DCBB-F7BD-3D46-B49F-2C71B0891562}" srcOrd="1" destOrd="0" presId="urn:microsoft.com/office/officeart/2008/layout/SquareAccentList"/>
    <dgm:cxn modelId="{DB0E078D-1849-2E41-9567-190A06DA0B58}" type="presParOf" srcId="{32E2DCBB-F7BD-3D46-B49F-2C71B0891562}" destId="{4FCFAF2E-58E8-D04E-A902-53E7FAD50B1A}" srcOrd="0" destOrd="0" presId="urn:microsoft.com/office/officeart/2008/layout/SquareAccentList"/>
    <dgm:cxn modelId="{3A00B4C5-A176-9C4A-8B16-1430D41AFAD7}" type="presParOf" srcId="{4FCFAF2E-58E8-D04E-A902-53E7FAD50B1A}" destId="{419A69CC-824A-8242-B7DC-DB0EE1369D50}" srcOrd="0" destOrd="0" presId="urn:microsoft.com/office/officeart/2008/layout/SquareAccentList"/>
    <dgm:cxn modelId="{3B018B37-533A-9B4D-B254-E5A6D10FAE61}" type="presParOf" srcId="{4FCFAF2E-58E8-D04E-A902-53E7FAD50B1A}" destId="{202FB437-23F6-B941-AAF1-ED13402ABF2F}" srcOrd="1" destOrd="0" presId="urn:microsoft.com/office/officeart/2008/layout/SquareAccentList"/>
    <dgm:cxn modelId="{FEDF209F-0CD3-974F-A5EF-0A2DB11944B1}" type="presParOf" srcId="{4FCFAF2E-58E8-D04E-A902-53E7FAD50B1A}" destId="{A0923FC0-05D3-9546-881C-6E00ABE95E2F}" srcOrd="2" destOrd="0" presId="urn:microsoft.com/office/officeart/2008/layout/SquareAccentList"/>
    <dgm:cxn modelId="{A41D8EF9-68FB-A84E-98B1-64D525FAC8D2}" type="presParOf" srcId="{32E2DCBB-F7BD-3D46-B49F-2C71B0891562}" destId="{E0C28B88-08B8-7D4A-926C-4F84693F64B2}" srcOrd="1" destOrd="0" presId="urn:microsoft.com/office/officeart/2008/layout/SquareAccentList"/>
    <dgm:cxn modelId="{C82D9A1F-AC10-B140-BC78-43A4443AB019}" type="presParOf" srcId="{E0C28B88-08B8-7D4A-926C-4F84693F64B2}" destId="{FC36D68B-5055-5045-83FD-EF8C5FAD0987}" srcOrd="0" destOrd="0" presId="urn:microsoft.com/office/officeart/2008/layout/SquareAccentList"/>
    <dgm:cxn modelId="{B86EC5D9-D9DF-3147-A335-C5B1283A4F43}" type="presParOf" srcId="{FC36D68B-5055-5045-83FD-EF8C5FAD0987}" destId="{E0B1E9F6-C7BE-854E-9934-6BB9BE9BC3D6}" srcOrd="0" destOrd="0" presId="urn:microsoft.com/office/officeart/2008/layout/SquareAccentList"/>
    <dgm:cxn modelId="{8AE1BE49-901C-4346-9103-F6EA8D0CDCDE}" type="presParOf" srcId="{FC36D68B-5055-5045-83FD-EF8C5FAD0987}" destId="{64B648FE-AE39-7541-A8CE-79578AC18B96}" srcOrd="1" destOrd="0" presId="urn:microsoft.com/office/officeart/2008/layout/SquareAccentList"/>
    <dgm:cxn modelId="{1457931D-F369-E743-9C88-501B9AB6EB3B}" type="presParOf" srcId="{E0C28B88-08B8-7D4A-926C-4F84693F64B2}" destId="{55ADCDB2-70F6-724C-94C7-0C6C02245B3E}" srcOrd="1" destOrd="0" presId="urn:microsoft.com/office/officeart/2008/layout/SquareAccentList"/>
    <dgm:cxn modelId="{29818AAE-CED5-ED4D-9611-401F50D58C31}" type="presParOf" srcId="{55ADCDB2-70F6-724C-94C7-0C6C02245B3E}" destId="{139D88B0-2E46-144D-9629-24C69DB2C4E0}" srcOrd="0" destOrd="0" presId="urn:microsoft.com/office/officeart/2008/layout/SquareAccentList"/>
    <dgm:cxn modelId="{8F1063A1-C90A-4545-BA1F-D310256625A4}" type="presParOf" srcId="{55ADCDB2-70F6-724C-94C7-0C6C02245B3E}" destId="{C7831878-7903-E54A-8CD6-4EA09DC12532}" srcOrd="1" destOrd="0" presId="urn:microsoft.com/office/officeart/2008/layout/SquareAccentList"/>
    <dgm:cxn modelId="{5C61E28E-749D-184E-B3C8-79433F3C85AC}" type="presParOf" srcId="{E0C28B88-08B8-7D4A-926C-4F84693F64B2}" destId="{BF570497-ACC0-B04B-9376-340F48C1021C}" srcOrd="2" destOrd="0" presId="urn:microsoft.com/office/officeart/2008/layout/SquareAccentList"/>
    <dgm:cxn modelId="{5819508B-8E3C-1B4D-B59A-D0E3EDB56682}" type="presParOf" srcId="{BF570497-ACC0-B04B-9376-340F48C1021C}" destId="{9FC9B6A7-7339-3C48-A81D-C6D2A2B92C92}" srcOrd="0" destOrd="0" presId="urn:microsoft.com/office/officeart/2008/layout/SquareAccentList"/>
    <dgm:cxn modelId="{AA07432B-4066-C74D-A394-470A143C7D96}" type="presParOf" srcId="{BF570497-ACC0-B04B-9376-340F48C1021C}" destId="{0408F816-0DEE-6448-858D-E7F8F0C4C0E8}" srcOrd="1" destOrd="0" presId="urn:microsoft.com/office/officeart/2008/layout/SquareAccentList"/>
    <dgm:cxn modelId="{F2249BD8-1412-9F48-ABD9-284BBD899C94}" type="presParOf" srcId="{E0C28B88-08B8-7D4A-926C-4F84693F64B2}" destId="{8AA10652-F28A-3842-B191-D359909BB056}" srcOrd="3" destOrd="0" presId="urn:microsoft.com/office/officeart/2008/layout/SquareAccentList"/>
    <dgm:cxn modelId="{4EF9C0F1-0A5D-FB43-8E2D-1CF38B1FF7B0}" type="presParOf" srcId="{8AA10652-F28A-3842-B191-D359909BB056}" destId="{AF73BD6B-3733-0245-A575-E200BEE83AE2}" srcOrd="0" destOrd="0" presId="urn:microsoft.com/office/officeart/2008/layout/SquareAccentList"/>
    <dgm:cxn modelId="{DA540E37-A34B-214E-BAB6-F15A19B16ABE}" type="presParOf" srcId="{8AA10652-F28A-3842-B191-D359909BB056}" destId="{1BBCB4A3-9F13-1641-8528-B0679428895B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BFC08D-9EA6-F64E-8300-F9C15C5A3D8B}" type="doc">
      <dgm:prSet loTypeId="urn:microsoft.com/office/officeart/2005/8/layout/cycle4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DAF8910-D6BA-BD44-8570-5536EDB90743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Questions</a:t>
          </a:r>
          <a:endParaRPr lang="en-US" sz="2000" b="1" dirty="0">
            <a:solidFill>
              <a:schemeClr val="tx1"/>
            </a:solidFill>
          </a:endParaRPr>
        </a:p>
      </dgm:t>
    </dgm:pt>
    <dgm:pt modelId="{AC021EE7-9387-BF48-A3B3-FD443B209E40}" type="parTrans" cxnId="{7BD9C635-623B-474F-82BE-D9CBB9A4216D}">
      <dgm:prSet/>
      <dgm:spPr/>
      <dgm:t>
        <a:bodyPr/>
        <a:lstStyle/>
        <a:p>
          <a:endParaRPr lang="en-US"/>
        </a:p>
      </dgm:t>
    </dgm:pt>
    <dgm:pt modelId="{EDE46464-2163-CE49-900D-4B18D6F5E25F}" type="sibTrans" cxnId="{7BD9C635-623B-474F-82BE-D9CBB9A4216D}">
      <dgm:prSet/>
      <dgm:spPr/>
      <dgm:t>
        <a:bodyPr/>
        <a:lstStyle/>
        <a:p>
          <a:endParaRPr lang="en-US"/>
        </a:p>
      </dgm:t>
    </dgm:pt>
    <dgm:pt modelId="{1E81B75A-B034-BF40-A22C-199DB5144FB3}">
      <dgm:prSet phldrT="[Text]"/>
      <dgm:spPr/>
      <dgm:t>
        <a:bodyPr/>
        <a:lstStyle/>
        <a:p>
          <a:r>
            <a:rPr lang="en-US" b="1" dirty="0" smtClean="0"/>
            <a:t>What, why, how, when , what if…</a:t>
          </a:r>
          <a:endParaRPr lang="en-US" b="1" dirty="0"/>
        </a:p>
      </dgm:t>
    </dgm:pt>
    <dgm:pt modelId="{F42FDAE8-EA00-CA44-8BB8-833590F25978}" type="parTrans" cxnId="{BE0223B1-1540-714D-A497-FEDF01AE9968}">
      <dgm:prSet/>
      <dgm:spPr/>
      <dgm:t>
        <a:bodyPr/>
        <a:lstStyle/>
        <a:p>
          <a:endParaRPr lang="en-US"/>
        </a:p>
      </dgm:t>
    </dgm:pt>
    <dgm:pt modelId="{AEE03BD0-409D-A04B-B0FB-E59CF04C6124}" type="sibTrans" cxnId="{BE0223B1-1540-714D-A497-FEDF01AE9968}">
      <dgm:prSet/>
      <dgm:spPr/>
      <dgm:t>
        <a:bodyPr/>
        <a:lstStyle/>
        <a:p>
          <a:endParaRPr lang="en-US"/>
        </a:p>
      </dgm:t>
    </dgm:pt>
    <dgm:pt modelId="{C9EE7189-CF6D-F64D-B5BE-910C83C30B82}">
      <dgm:prSet phldrT="[Text]" custT="1"/>
      <dgm:spPr/>
      <dgm:t>
        <a:bodyPr/>
        <a:lstStyle/>
        <a:p>
          <a:r>
            <a:rPr lang="en-US" sz="1500" b="1" dirty="0" smtClean="0">
              <a:solidFill>
                <a:srgbClr val="000000"/>
              </a:solidFill>
            </a:rPr>
            <a:t>Constructivism</a:t>
          </a:r>
          <a:endParaRPr lang="en-US" sz="1500" b="1" dirty="0">
            <a:solidFill>
              <a:srgbClr val="000000"/>
            </a:solidFill>
          </a:endParaRPr>
        </a:p>
      </dgm:t>
    </dgm:pt>
    <dgm:pt modelId="{3139DDC9-FED7-084A-9ADA-F09EDCC93209}" type="parTrans" cxnId="{2263898D-E6EA-A646-A55F-3A1162ADFB2C}">
      <dgm:prSet/>
      <dgm:spPr/>
      <dgm:t>
        <a:bodyPr/>
        <a:lstStyle/>
        <a:p>
          <a:endParaRPr lang="en-US"/>
        </a:p>
      </dgm:t>
    </dgm:pt>
    <dgm:pt modelId="{D2777383-7FA8-4B4F-8785-316F5D2ACBF7}" type="sibTrans" cxnId="{2263898D-E6EA-A646-A55F-3A1162ADFB2C}">
      <dgm:prSet/>
      <dgm:spPr/>
      <dgm:t>
        <a:bodyPr/>
        <a:lstStyle/>
        <a:p>
          <a:endParaRPr lang="en-US"/>
        </a:p>
      </dgm:t>
    </dgm:pt>
    <dgm:pt modelId="{0D14DA5D-31DC-074C-8F6E-5746B9E672AD}">
      <dgm:prSet phldrT="[Text]"/>
      <dgm:spPr/>
      <dgm:t>
        <a:bodyPr/>
        <a:lstStyle/>
        <a:p>
          <a:r>
            <a:rPr lang="en-US" b="1" dirty="0" smtClean="0"/>
            <a:t>Enable Students to construct their own knowledge</a:t>
          </a:r>
          <a:endParaRPr lang="en-US" b="1" dirty="0"/>
        </a:p>
      </dgm:t>
    </dgm:pt>
    <dgm:pt modelId="{26342347-A572-B041-BCB2-7B7AF3BD4F4F}" type="parTrans" cxnId="{F197AAD5-C1E2-9644-B3B5-7534D58E805F}">
      <dgm:prSet/>
      <dgm:spPr/>
      <dgm:t>
        <a:bodyPr/>
        <a:lstStyle/>
        <a:p>
          <a:endParaRPr lang="en-US"/>
        </a:p>
      </dgm:t>
    </dgm:pt>
    <dgm:pt modelId="{27D0F0B4-179B-4A4F-8856-E5F5FEF1541C}" type="sibTrans" cxnId="{F197AAD5-C1E2-9644-B3B5-7534D58E805F}">
      <dgm:prSet/>
      <dgm:spPr/>
      <dgm:t>
        <a:bodyPr/>
        <a:lstStyle/>
        <a:p>
          <a:endParaRPr lang="en-US"/>
        </a:p>
      </dgm:t>
    </dgm:pt>
    <dgm:pt modelId="{FBBAE718-614F-214A-8FEB-5E50F2DA6454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000000"/>
              </a:solidFill>
            </a:rPr>
            <a:t>Conceptual Framework</a:t>
          </a:r>
          <a:endParaRPr lang="en-US" sz="1800" b="1" dirty="0">
            <a:solidFill>
              <a:srgbClr val="000000"/>
            </a:solidFill>
          </a:endParaRPr>
        </a:p>
      </dgm:t>
    </dgm:pt>
    <dgm:pt modelId="{C4BA465C-E293-9D41-939C-44AA3229B6C8}" type="parTrans" cxnId="{CD6D118A-A4B0-F949-82FE-830B032690F8}">
      <dgm:prSet/>
      <dgm:spPr/>
      <dgm:t>
        <a:bodyPr/>
        <a:lstStyle/>
        <a:p>
          <a:endParaRPr lang="en-US"/>
        </a:p>
      </dgm:t>
    </dgm:pt>
    <dgm:pt modelId="{09D09456-6D7D-D94D-A953-3433F8989410}" type="sibTrans" cxnId="{CD6D118A-A4B0-F949-82FE-830B032690F8}">
      <dgm:prSet/>
      <dgm:spPr/>
      <dgm:t>
        <a:bodyPr/>
        <a:lstStyle/>
        <a:p>
          <a:endParaRPr lang="en-US"/>
        </a:p>
      </dgm:t>
    </dgm:pt>
    <dgm:pt modelId="{F44D5CCF-677E-F346-99E4-AF4C7C4EF49D}">
      <dgm:prSet phldrT="[Text]"/>
      <dgm:spPr/>
      <dgm:t>
        <a:bodyPr/>
        <a:lstStyle/>
        <a:p>
          <a:r>
            <a:rPr lang="en-US" b="1" dirty="0" smtClean="0"/>
            <a:t>Facilitate conceptual frameworks for learning</a:t>
          </a:r>
          <a:endParaRPr lang="en-US" b="1" dirty="0"/>
        </a:p>
      </dgm:t>
    </dgm:pt>
    <dgm:pt modelId="{7C693B84-B1D0-F645-90F3-74E3F85906D0}" type="parTrans" cxnId="{A83506AB-1B69-B140-8086-0B1DBCA5B05E}">
      <dgm:prSet/>
      <dgm:spPr/>
      <dgm:t>
        <a:bodyPr/>
        <a:lstStyle/>
        <a:p>
          <a:endParaRPr lang="en-US"/>
        </a:p>
      </dgm:t>
    </dgm:pt>
    <dgm:pt modelId="{A4C2B8AD-70F9-EF41-A39B-F86091598481}" type="sibTrans" cxnId="{A83506AB-1B69-B140-8086-0B1DBCA5B05E}">
      <dgm:prSet/>
      <dgm:spPr/>
      <dgm:t>
        <a:bodyPr/>
        <a:lstStyle/>
        <a:p>
          <a:endParaRPr lang="en-US"/>
        </a:p>
      </dgm:t>
    </dgm:pt>
    <dgm:pt modelId="{BE58D6BD-9301-AC4A-AB1E-FC92685ECEE6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ACTIVE</a:t>
          </a:r>
          <a:r>
            <a:rPr lang="en-US" sz="1800" b="1" dirty="0" smtClean="0">
              <a:solidFill>
                <a:srgbClr val="000000"/>
              </a:solidFill>
            </a:rPr>
            <a:t> Learning</a:t>
          </a:r>
          <a:endParaRPr lang="en-US" sz="1800" b="1" dirty="0">
            <a:solidFill>
              <a:srgbClr val="000000"/>
            </a:solidFill>
          </a:endParaRPr>
        </a:p>
      </dgm:t>
    </dgm:pt>
    <dgm:pt modelId="{FDEDC34B-8A0C-D84B-BB5C-CEF737F2DE1C}" type="parTrans" cxnId="{0EA2E0B8-7027-2D42-B2DE-4C6C0E72B303}">
      <dgm:prSet/>
      <dgm:spPr/>
      <dgm:t>
        <a:bodyPr/>
        <a:lstStyle/>
        <a:p>
          <a:endParaRPr lang="en-US"/>
        </a:p>
      </dgm:t>
    </dgm:pt>
    <dgm:pt modelId="{F3877F11-B956-6440-A53C-52F74CB37B1B}" type="sibTrans" cxnId="{0EA2E0B8-7027-2D42-B2DE-4C6C0E72B303}">
      <dgm:prSet/>
      <dgm:spPr/>
      <dgm:t>
        <a:bodyPr/>
        <a:lstStyle/>
        <a:p>
          <a:endParaRPr lang="en-US"/>
        </a:p>
      </dgm:t>
    </dgm:pt>
    <dgm:pt modelId="{D3883EA8-D07E-384B-B056-AB2AAF1A9609}">
      <dgm:prSet phldrT="[Text]"/>
      <dgm:spPr/>
      <dgm:t>
        <a:bodyPr/>
        <a:lstStyle/>
        <a:p>
          <a:r>
            <a:rPr lang="en-US" b="1" dirty="0" smtClean="0"/>
            <a:t>TBL</a:t>
          </a:r>
          <a:endParaRPr lang="en-US" b="1" dirty="0"/>
        </a:p>
      </dgm:t>
    </dgm:pt>
    <dgm:pt modelId="{3B086E9D-757A-4D48-A2F8-A6DC040E80DE}" type="parTrans" cxnId="{781A338E-DFA5-D849-AA5A-BAD61A94317F}">
      <dgm:prSet/>
      <dgm:spPr/>
      <dgm:t>
        <a:bodyPr/>
        <a:lstStyle/>
        <a:p>
          <a:endParaRPr lang="en-US"/>
        </a:p>
      </dgm:t>
    </dgm:pt>
    <dgm:pt modelId="{F41CD184-8E38-AB40-9E33-4B022DEB4F45}" type="sibTrans" cxnId="{781A338E-DFA5-D849-AA5A-BAD61A94317F}">
      <dgm:prSet/>
      <dgm:spPr/>
      <dgm:t>
        <a:bodyPr/>
        <a:lstStyle/>
        <a:p>
          <a:endParaRPr lang="en-US"/>
        </a:p>
      </dgm:t>
    </dgm:pt>
    <dgm:pt modelId="{6ED1B87B-FBFA-2B44-8DC8-94013B62B86C}">
      <dgm:prSet phldrT="[Text]"/>
      <dgm:spPr/>
      <dgm:t>
        <a:bodyPr/>
        <a:lstStyle/>
        <a:p>
          <a:r>
            <a:rPr lang="en-US" b="1" dirty="0" smtClean="0"/>
            <a:t>Tutorials</a:t>
          </a:r>
          <a:endParaRPr lang="en-US" b="1" dirty="0"/>
        </a:p>
      </dgm:t>
    </dgm:pt>
    <dgm:pt modelId="{D4B8ABDA-C747-E842-B021-7633E3C48E11}" type="parTrans" cxnId="{274E6D33-22B5-784A-8971-5610615A87F1}">
      <dgm:prSet/>
      <dgm:spPr/>
      <dgm:t>
        <a:bodyPr/>
        <a:lstStyle/>
        <a:p>
          <a:endParaRPr lang="en-US"/>
        </a:p>
      </dgm:t>
    </dgm:pt>
    <dgm:pt modelId="{64FBEEC1-A720-C74E-ABFA-10F395F70704}" type="sibTrans" cxnId="{274E6D33-22B5-784A-8971-5610615A87F1}">
      <dgm:prSet/>
      <dgm:spPr/>
      <dgm:t>
        <a:bodyPr/>
        <a:lstStyle/>
        <a:p>
          <a:endParaRPr lang="en-US"/>
        </a:p>
      </dgm:t>
    </dgm:pt>
    <dgm:pt modelId="{13162A2F-951C-6C46-8D6B-9FBB5F7684A8}">
      <dgm:prSet phldrT="[Text]"/>
      <dgm:spPr/>
      <dgm:t>
        <a:bodyPr/>
        <a:lstStyle/>
        <a:p>
          <a:r>
            <a:rPr lang="en-US" b="1" dirty="0" smtClean="0"/>
            <a:t>TED talks</a:t>
          </a:r>
          <a:endParaRPr lang="en-US" b="1" dirty="0"/>
        </a:p>
      </dgm:t>
    </dgm:pt>
    <dgm:pt modelId="{74DD751B-EDAD-9147-B75B-2B10FE8EB2CA}" type="parTrans" cxnId="{BF76C360-1A8F-9B42-9EC6-2C040D862058}">
      <dgm:prSet/>
      <dgm:spPr/>
      <dgm:t>
        <a:bodyPr/>
        <a:lstStyle/>
        <a:p>
          <a:endParaRPr lang="en-US"/>
        </a:p>
      </dgm:t>
    </dgm:pt>
    <dgm:pt modelId="{7B95E9B0-4E9B-3249-B764-5DD93B621947}" type="sibTrans" cxnId="{BF76C360-1A8F-9B42-9EC6-2C040D862058}">
      <dgm:prSet/>
      <dgm:spPr/>
      <dgm:t>
        <a:bodyPr/>
        <a:lstStyle/>
        <a:p>
          <a:endParaRPr lang="en-US"/>
        </a:p>
      </dgm:t>
    </dgm:pt>
    <dgm:pt modelId="{6423AD31-2790-EF4E-A54E-546B4628B2BD}">
      <dgm:prSet phldrT="[Text]"/>
      <dgm:spPr/>
      <dgm:t>
        <a:bodyPr/>
        <a:lstStyle/>
        <a:p>
          <a:r>
            <a:rPr lang="en-US" b="1" dirty="0" smtClean="0"/>
            <a:t>Think Pair Share…</a:t>
          </a:r>
          <a:endParaRPr lang="en-US" b="1" dirty="0"/>
        </a:p>
      </dgm:t>
    </dgm:pt>
    <dgm:pt modelId="{5E79424D-849F-3D4A-8C0B-5B562BA137E7}" type="parTrans" cxnId="{45D23278-B00E-5B44-BE36-EFD9BEC11F90}">
      <dgm:prSet/>
      <dgm:spPr/>
      <dgm:t>
        <a:bodyPr/>
        <a:lstStyle/>
        <a:p>
          <a:endParaRPr lang="en-US"/>
        </a:p>
      </dgm:t>
    </dgm:pt>
    <dgm:pt modelId="{9693D058-CA41-8E4E-914B-F376BAE28024}" type="sibTrans" cxnId="{45D23278-B00E-5B44-BE36-EFD9BEC11F90}">
      <dgm:prSet/>
      <dgm:spPr/>
      <dgm:t>
        <a:bodyPr/>
        <a:lstStyle/>
        <a:p>
          <a:endParaRPr lang="en-US"/>
        </a:p>
      </dgm:t>
    </dgm:pt>
    <dgm:pt modelId="{87617B4E-D880-D948-BCCA-920E930A35B9}">
      <dgm:prSet phldrT="[Text]"/>
      <dgm:spPr/>
      <dgm:t>
        <a:bodyPr/>
        <a:lstStyle/>
        <a:p>
          <a:r>
            <a:rPr lang="en-US" b="1" dirty="0" smtClean="0"/>
            <a:t>Glossaries</a:t>
          </a:r>
          <a:endParaRPr lang="en-US" b="1" dirty="0"/>
        </a:p>
      </dgm:t>
    </dgm:pt>
    <dgm:pt modelId="{4041F4F4-C67F-4C40-8833-250BD067ECE5}" type="parTrans" cxnId="{C72DD073-5FA9-5843-BF4F-A2FB73E94B1D}">
      <dgm:prSet/>
      <dgm:spPr/>
      <dgm:t>
        <a:bodyPr/>
        <a:lstStyle/>
        <a:p>
          <a:endParaRPr lang="en-US"/>
        </a:p>
      </dgm:t>
    </dgm:pt>
    <dgm:pt modelId="{A005BEFD-F21F-7A47-8968-05595D3E36D6}" type="sibTrans" cxnId="{C72DD073-5FA9-5843-BF4F-A2FB73E94B1D}">
      <dgm:prSet/>
      <dgm:spPr/>
      <dgm:t>
        <a:bodyPr/>
        <a:lstStyle/>
        <a:p>
          <a:endParaRPr lang="en-US"/>
        </a:p>
      </dgm:t>
    </dgm:pt>
    <dgm:pt modelId="{9D35C024-4D42-C344-8689-905C8ECF7460}">
      <dgm:prSet phldrT="[Text]"/>
      <dgm:spPr/>
      <dgm:t>
        <a:bodyPr/>
        <a:lstStyle/>
        <a:p>
          <a:r>
            <a:rPr lang="en-US" b="1" dirty="0" smtClean="0"/>
            <a:t>Poll Everywhere</a:t>
          </a:r>
          <a:endParaRPr lang="en-US" b="1" dirty="0"/>
        </a:p>
      </dgm:t>
    </dgm:pt>
    <dgm:pt modelId="{1AD3E689-5057-884F-9FF2-FF25C2AE28C0}" type="parTrans" cxnId="{97E2083C-1EDD-7342-840C-6E454653364A}">
      <dgm:prSet/>
      <dgm:spPr/>
      <dgm:t>
        <a:bodyPr/>
        <a:lstStyle/>
        <a:p>
          <a:endParaRPr lang="en-US"/>
        </a:p>
      </dgm:t>
    </dgm:pt>
    <dgm:pt modelId="{30618212-A2E2-534E-A0A1-4C41BDB4930F}" type="sibTrans" cxnId="{97E2083C-1EDD-7342-840C-6E454653364A}">
      <dgm:prSet/>
      <dgm:spPr/>
      <dgm:t>
        <a:bodyPr/>
        <a:lstStyle/>
        <a:p>
          <a:endParaRPr lang="en-US"/>
        </a:p>
      </dgm:t>
    </dgm:pt>
    <dgm:pt modelId="{25CABD8A-15DA-E742-AD99-A08E2C99FC84}">
      <dgm:prSet phldrT="[Text]"/>
      <dgm:spPr/>
      <dgm:t>
        <a:bodyPr/>
        <a:lstStyle/>
        <a:p>
          <a:r>
            <a:rPr lang="en-US" b="1" dirty="0" smtClean="0"/>
            <a:t>Habits of Excellence</a:t>
          </a:r>
          <a:endParaRPr lang="en-US" b="1" dirty="0"/>
        </a:p>
      </dgm:t>
    </dgm:pt>
    <dgm:pt modelId="{3B20E135-6F7F-8541-9CC3-FBEB59EEC700}" type="parTrans" cxnId="{2EE2DF98-FA1F-8044-A97F-0839AA4AC983}">
      <dgm:prSet/>
      <dgm:spPr/>
      <dgm:t>
        <a:bodyPr/>
        <a:lstStyle/>
        <a:p>
          <a:endParaRPr lang="en-US"/>
        </a:p>
      </dgm:t>
    </dgm:pt>
    <dgm:pt modelId="{5ED842EE-DB0B-D048-8A22-5FA631DC8634}" type="sibTrans" cxnId="{2EE2DF98-FA1F-8044-A97F-0839AA4AC983}">
      <dgm:prSet/>
      <dgm:spPr/>
      <dgm:t>
        <a:bodyPr/>
        <a:lstStyle/>
        <a:p>
          <a:endParaRPr lang="en-US"/>
        </a:p>
      </dgm:t>
    </dgm:pt>
    <dgm:pt modelId="{A80D50DA-C0C8-E54F-92E0-01B78440394B}" type="pres">
      <dgm:prSet presAssocID="{FBBFC08D-9EA6-F64E-8300-F9C15C5A3D8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628D38-4662-7E4F-8A8B-D59469086614}" type="pres">
      <dgm:prSet presAssocID="{FBBFC08D-9EA6-F64E-8300-F9C15C5A3D8B}" presName="children" presStyleCnt="0"/>
      <dgm:spPr/>
    </dgm:pt>
    <dgm:pt modelId="{FE4E67E5-15B6-284A-9DD4-30B6921DC7CC}" type="pres">
      <dgm:prSet presAssocID="{FBBFC08D-9EA6-F64E-8300-F9C15C5A3D8B}" presName="child1group" presStyleCnt="0"/>
      <dgm:spPr/>
    </dgm:pt>
    <dgm:pt modelId="{78B6D5D1-CD10-FB45-8CA7-9BFD0B1749CF}" type="pres">
      <dgm:prSet presAssocID="{FBBFC08D-9EA6-F64E-8300-F9C15C5A3D8B}" presName="child1" presStyleLbl="bgAcc1" presStyleIdx="0" presStyleCnt="4" custLinFactNeighborX="-7574" custLinFactNeighborY="10230"/>
      <dgm:spPr/>
      <dgm:t>
        <a:bodyPr/>
        <a:lstStyle/>
        <a:p>
          <a:endParaRPr lang="en-US"/>
        </a:p>
      </dgm:t>
    </dgm:pt>
    <dgm:pt modelId="{FDA72E50-C370-274E-8622-6E7DB32528FC}" type="pres">
      <dgm:prSet presAssocID="{FBBFC08D-9EA6-F64E-8300-F9C15C5A3D8B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050206-EB85-8041-B7B9-C424CA0819FA}" type="pres">
      <dgm:prSet presAssocID="{FBBFC08D-9EA6-F64E-8300-F9C15C5A3D8B}" presName="child2group" presStyleCnt="0"/>
      <dgm:spPr/>
    </dgm:pt>
    <dgm:pt modelId="{6F70C13F-AAB0-1A42-A081-A2C03E26B022}" type="pres">
      <dgm:prSet presAssocID="{FBBFC08D-9EA6-F64E-8300-F9C15C5A3D8B}" presName="child2" presStyleLbl="bgAcc1" presStyleIdx="1" presStyleCnt="4" custLinFactNeighborX="5207" custLinFactNeighborY="13153"/>
      <dgm:spPr/>
      <dgm:t>
        <a:bodyPr/>
        <a:lstStyle/>
        <a:p>
          <a:endParaRPr lang="en-US"/>
        </a:p>
      </dgm:t>
    </dgm:pt>
    <dgm:pt modelId="{194A7643-A570-AB40-BE6B-C44040147D64}" type="pres">
      <dgm:prSet presAssocID="{FBBFC08D-9EA6-F64E-8300-F9C15C5A3D8B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DF793-0789-274C-B05D-5CBF4EDD248C}" type="pres">
      <dgm:prSet presAssocID="{FBBFC08D-9EA6-F64E-8300-F9C15C5A3D8B}" presName="child3group" presStyleCnt="0"/>
      <dgm:spPr/>
    </dgm:pt>
    <dgm:pt modelId="{B5C53D10-DD91-A342-BDAB-1770C611ED3E}" type="pres">
      <dgm:prSet presAssocID="{FBBFC08D-9EA6-F64E-8300-F9C15C5A3D8B}" presName="child3" presStyleLbl="bgAcc1" presStyleIdx="2" presStyleCnt="4" custLinFactNeighborX="5680" custLinFactNeighborY="-9500"/>
      <dgm:spPr/>
      <dgm:t>
        <a:bodyPr/>
        <a:lstStyle/>
        <a:p>
          <a:endParaRPr lang="en-US"/>
        </a:p>
      </dgm:t>
    </dgm:pt>
    <dgm:pt modelId="{97C18278-A147-EF40-A82A-22B8B0DEC1B2}" type="pres">
      <dgm:prSet presAssocID="{FBBFC08D-9EA6-F64E-8300-F9C15C5A3D8B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0CF4A-5FC9-1E43-8D9B-C64B01FC4198}" type="pres">
      <dgm:prSet presAssocID="{FBBFC08D-9EA6-F64E-8300-F9C15C5A3D8B}" presName="child4group" presStyleCnt="0"/>
      <dgm:spPr/>
    </dgm:pt>
    <dgm:pt modelId="{61764F3D-F7F1-6044-AFF7-02B662268645}" type="pres">
      <dgm:prSet presAssocID="{FBBFC08D-9EA6-F64E-8300-F9C15C5A3D8B}" presName="child4" presStyleLbl="bgAcc1" presStyleIdx="3" presStyleCnt="4" custLinFactNeighborX="-8520" custLinFactNeighborY="-5115"/>
      <dgm:spPr/>
      <dgm:t>
        <a:bodyPr/>
        <a:lstStyle/>
        <a:p>
          <a:endParaRPr lang="en-US"/>
        </a:p>
      </dgm:t>
    </dgm:pt>
    <dgm:pt modelId="{DE3B2998-FE2B-BD47-94B3-35D6F001FF5F}" type="pres">
      <dgm:prSet presAssocID="{FBBFC08D-9EA6-F64E-8300-F9C15C5A3D8B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E1AE3B-04CF-4A4A-A260-967DF8DA341C}" type="pres">
      <dgm:prSet presAssocID="{FBBFC08D-9EA6-F64E-8300-F9C15C5A3D8B}" presName="childPlaceholder" presStyleCnt="0"/>
      <dgm:spPr/>
    </dgm:pt>
    <dgm:pt modelId="{C72437F1-F0AD-1C4B-A4DB-534375FA6676}" type="pres">
      <dgm:prSet presAssocID="{FBBFC08D-9EA6-F64E-8300-F9C15C5A3D8B}" presName="circle" presStyleCnt="0"/>
      <dgm:spPr/>
    </dgm:pt>
    <dgm:pt modelId="{351C9599-1AD1-1046-8C4B-24E5ABF7D367}" type="pres">
      <dgm:prSet presAssocID="{FBBFC08D-9EA6-F64E-8300-F9C15C5A3D8B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445AE-5D9A-6F45-8167-12EEFEC45D1D}" type="pres">
      <dgm:prSet presAssocID="{FBBFC08D-9EA6-F64E-8300-F9C15C5A3D8B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833565-24C1-8341-BEB4-AC89D354443E}" type="pres">
      <dgm:prSet presAssocID="{FBBFC08D-9EA6-F64E-8300-F9C15C5A3D8B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31F48-5A17-0A40-BC2E-190BEEC17917}" type="pres">
      <dgm:prSet presAssocID="{FBBFC08D-9EA6-F64E-8300-F9C15C5A3D8B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92FC42-7474-E646-B9CD-18FE35388544}" type="pres">
      <dgm:prSet presAssocID="{FBBFC08D-9EA6-F64E-8300-F9C15C5A3D8B}" presName="quadrantPlaceholder" presStyleCnt="0"/>
      <dgm:spPr/>
    </dgm:pt>
    <dgm:pt modelId="{1AC21FA0-F6CD-B440-BAC0-643895F295CA}" type="pres">
      <dgm:prSet presAssocID="{FBBFC08D-9EA6-F64E-8300-F9C15C5A3D8B}" presName="center1" presStyleLbl="fgShp" presStyleIdx="0" presStyleCnt="2"/>
      <dgm:spPr/>
    </dgm:pt>
    <dgm:pt modelId="{53196191-0D9C-4C4D-9E65-F9DEC996A502}" type="pres">
      <dgm:prSet presAssocID="{FBBFC08D-9EA6-F64E-8300-F9C15C5A3D8B}" presName="center2" presStyleLbl="fgShp" presStyleIdx="1" presStyleCnt="2"/>
      <dgm:spPr/>
    </dgm:pt>
  </dgm:ptLst>
  <dgm:cxnLst>
    <dgm:cxn modelId="{2786636C-356E-D442-BCC9-8256D42D8B5D}" type="presOf" srcId="{6423AD31-2790-EF4E-A54E-546B4628B2BD}" destId="{61764F3D-F7F1-6044-AFF7-02B662268645}" srcOrd="0" destOrd="3" presId="urn:microsoft.com/office/officeart/2005/8/layout/cycle4"/>
    <dgm:cxn modelId="{781A338E-DFA5-D849-AA5A-BAD61A94317F}" srcId="{BE58D6BD-9301-AC4A-AB1E-FC92685ECEE6}" destId="{D3883EA8-D07E-384B-B056-AB2AAF1A9609}" srcOrd="0" destOrd="0" parTransId="{3B086E9D-757A-4D48-A2F8-A6DC040E80DE}" sibTransId="{F41CD184-8E38-AB40-9E33-4B022DEB4F45}"/>
    <dgm:cxn modelId="{19260046-CDDD-9F44-ACBA-8E8A4EF75DB4}" type="presOf" srcId="{25CABD8A-15DA-E742-AD99-A08E2C99FC84}" destId="{B5C53D10-DD91-A342-BDAB-1770C611ED3E}" srcOrd="0" destOrd="1" presId="urn:microsoft.com/office/officeart/2005/8/layout/cycle4"/>
    <dgm:cxn modelId="{23467B00-16E6-7E46-9106-2D6B34B0E60D}" type="presOf" srcId="{D3883EA8-D07E-384B-B056-AB2AAF1A9609}" destId="{DE3B2998-FE2B-BD47-94B3-35D6F001FF5F}" srcOrd="1" destOrd="0" presId="urn:microsoft.com/office/officeart/2005/8/layout/cycle4"/>
    <dgm:cxn modelId="{C72DD073-5FA9-5843-BF4F-A2FB73E94B1D}" srcId="{C9EE7189-CF6D-F64D-B5BE-910C83C30B82}" destId="{87617B4E-D880-D948-BCCA-920E930A35B9}" srcOrd="1" destOrd="0" parTransId="{4041F4F4-C67F-4C40-8833-250BD067ECE5}" sibTransId="{A005BEFD-F21F-7A47-8968-05595D3E36D6}"/>
    <dgm:cxn modelId="{5B6EDC3D-2ED5-3E45-9D72-3042205224D1}" type="presOf" srcId="{25CABD8A-15DA-E742-AD99-A08E2C99FC84}" destId="{97C18278-A147-EF40-A82A-22B8B0DEC1B2}" srcOrd="1" destOrd="1" presId="urn:microsoft.com/office/officeart/2005/8/layout/cycle4"/>
    <dgm:cxn modelId="{3942A9F1-3BB2-A249-A21A-439F47F48A78}" type="presOf" srcId="{9D35C024-4D42-C344-8689-905C8ECF7460}" destId="{FDA72E50-C370-274E-8622-6E7DB32528FC}" srcOrd="1" destOrd="1" presId="urn:microsoft.com/office/officeart/2005/8/layout/cycle4"/>
    <dgm:cxn modelId="{45D23278-B00E-5B44-BE36-EFD9BEC11F90}" srcId="{BE58D6BD-9301-AC4A-AB1E-FC92685ECEE6}" destId="{6423AD31-2790-EF4E-A54E-546B4628B2BD}" srcOrd="3" destOrd="0" parTransId="{5E79424D-849F-3D4A-8C0B-5B562BA137E7}" sibTransId="{9693D058-CA41-8E4E-914B-F376BAE28024}"/>
    <dgm:cxn modelId="{8AA0562D-4A35-9341-B0A2-F8803E44E3FE}" type="presOf" srcId="{0D14DA5D-31DC-074C-8F6E-5746B9E672AD}" destId="{194A7643-A570-AB40-BE6B-C44040147D64}" srcOrd="1" destOrd="0" presId="urn:microsoft.com/office/officeart/2005/8/layout/cycle4"/>
    <dgm:cxn modelId="{F197AAD5-C1E2-9644-B3B5-7534D58E805F}" srcId="{C9EE7189-CF6D-F64D-B5BE-910C83C30B82}" destId="{0D14DA5D-31DC-074C-8F6E-5746B9E672AD}" srcOrd="0" destOrd="0" parTransId="{26342347-A572-B041-BCB2-7B7AF3BD4F4F}" sibTransId="{27D0F0B4-179B-4A4F-8856-E5F5FEF1541C}"/>
    <dgm:cxn modelId="{46CA4B95-C3CF-874D-9E5A-D742325895BE}" type="presOf" srcId="{87617B4E-D880-D948-BCCA-920E930A35B9}" destId="{6F70C13F-AAB0-1A42-A081-A2C03E26B022}" srcOrd="0" destOrd="1" presId="urn:microsoft.com/office/officeart/2005/8/layout/cycle4"/>
    <dgm:cxn modelId="{B3FE8A7B-8ADE-B740-BFD7-56187A10C9BA}" type="presOf" srcId="{D3883EA8-D07E-384B-B056-AB2AAF1A9609}" destId="{61764F3D-F7F1-6044-AFF7-02B662268645}" srcOrd="0" destOrd="0" presId="urn:microsoft.com/office/officeart/2005/8/layout/cycle4"/>
    <dgm:cxn modelId="{7BD9C635-623B-474F-82BE-D9CBB9A4216D}" srcId="{FBBFC08D-9EA6-F64E-8300-F9C15C5A3D8B}" destId="{DDAF8910-D6BA-BD44-8570-5536EDB90743}" srcOrd="0" destOrd="0" parTransId="{AC021EE7-9387-BF48-A3B3-FD443B209E40}" sibTransId="{EDE46464-2163-CE49-900D-4B18D6F5E25F}"/>
    <dgm:cxn modelId="{CD6D118A-A4B0-F949-82FE-830B032690F8}" srcId="{FBBFC08D-9EA6-F64E-8300-F9C15C5A3D8B}" destId="{FBBAE718-614F-214A-8FEB-5E50F2DA6454}" srcOrd="2" destOrd="0" parTransId="{C4BA465C-E293-9D41-939C-44AA3229B6C8}" sibTransId="{09D09456-6D7D-D94D-A953-3433F8989410}"/>
    <dgm:cxn modelId="{2EE2DF98-FA1F-8044-A97F-0839AA4AC983}" srcId="{FBBAE718-614F-214A-8FEB-5E50F2DA6454}" destId="{25CABD8A-15DA-E742-AD99-A08E2C99FC84}" srcOrd="1" destOrd="0" parTransId="{3B20E135-6F7F-8541-9CC3-FBEB59EEC700}" sibTransId="{5ED842EE-DB0B-D048-8A22-5FA631DC8634}"/>
    <dgm:cxn modelId="{A352A770-FB49-4348-AA74-F74736A509C2}" type="presOf" srcId="{13162A2F-951C-6C46-8D6B-9FBB5F7684A8}" destId="{DE3B2998-FE2B-BD47-94B3-35D6F001FF5F}" srcOrd="1" destOrd="2" presId="urn:microsoft.com/office/officeart/2005/8/layout/cycle4"/>
    <dgm:cxn modelId="{87907DED-618D-1144-9793-C3DCCA7A7D84}" type="presOf" srcId="{F44D5CCF-677E-F346-99E4-AF4C7C4EF49D}" destId="{B5C53D10-DD91-A342-BDAB-1770C611ED3E}" srcOrd="0" destOrd="0" presId="urn:microsoft.com/office/officeart/2005/8/layout/cycle4"/>
    <dgm:cxn modelId="{DC61344F-F0CB-4B4A-8A25-3AF10E073CE1}" type="presOf" srcId="{9D35C024-4D42-C344-8689-905C8ECF7460}" destId="{78B6D5D1-CD10-FB45-8CA7-9BFD0B1749CF}" srcOrd="0" destOrd="1" presId="urn:microsoft.com/office/officeart/2005/8/layout/cycle4"/>
    <dgm:cxn modelId="{02197778-E35D-A145-AC78-C1EFFB7D4DF8}" type="presOf" srcId="{F44D5CCF-677E-F346-99E4-AF4C7C4EF49D}" destId="{97C18278-A147-EF40-A82A-22B8B0DEC1B2}" srcOrd="1" destOrd="0" presId="urn:microsoft.com/office/officeart/2005/8/layout/cycle4"/>
    <dgm:cxn modelId="{BF76C360-1A8F-9B42-9EC6-2C040D862058}" srcId="{BE58D6BD-9301-AC4A-AB1E-FC92685ECEE6}" destId="{13162A2F-951C-6C46-8D6B-9FBB5F7684A8}" srcOrd="2" destOrd="0" parTransId="{74DD751B-EDAD-9147-B75B-2B10FE8EB2CA}" sibTransId="{7B95E9B0-4E9B-3249-B764-5DD93B621947}"/>
    <dgm:cxn modelId="{A83506AB-1B69-B140-8086-0B1DBCA5B05E}" srcId="{FBBAE718-614F-214A-8FEB-5E50F2DA6454}" destId="{F44D5CCF-677E-F346-99E4-AF4C7C4EF49D}" srcOrd="0" destOrd="0" parTransId="{7C693B84-B1D0-F645-90F3-74E3F85906D0}" sibTransId="{A4C2B8AD-70F9-EF41-A39B-F86091598481}"/>
    <dgm:cxn modelId="{0EA2E0B8-7027-2D42-B2DE-4C6C0E72B303}" srcId="{FBBFC08D-9EA6-F64E-8300-F9C15C5A3D8B}" destId="{BE58D6BD-9301-AC4A-AB1E-FC92685ECEE6}" srcOrd="3" destOrd="0" parTransId="{FDEDC34B-8A0C-D84B-BB5C-CEF737F2DE1C}" sibTransId="{F3877F11-B956-6440-A53C-52F74CB37B1B}"/>
    <dgm:cxn modelId="{B703F75F-A54D-8B41-8E10-34F7A7FD1B34}" type="presOf" srcId="{1E81B75A-B034-BF40-A22C-199DB5144FB3}" destId="{78B6D5D1-CD10-FB45-8CA7-9BFD0B1749CF}" srcOrd="0" destOrd="0" presId="urn:microsoft.com/office/officeart/2005/8/layout/cycle4"/>
    <dgm:cxn modelId="{CC9D8C6A-C60B-5145-B421-01538F4AACBB}" type="presOf" srcId="{BE58D6BD-9301-AC4A-AB1E-FC92685ECEE6}" destId="{88231F48-5A17-0A40-BC2E-190BEEC17917}" srcOrd="0" destOrd="0" presId="urn:microsoft.com/office/officeart/2005/8/layout/cycle4"/>
    <dgm:cxn modelId="{B7042A22-ABF4-0445-B8A2-8D16D2BE4981}" type="presOf" srcId="{6423AD31-2790-EF4E-A54E-546B4628B2BD}" destId="{DE3B2998-FE2B-BD47-94B3-35D6F001FF5F}" srcOrd="1" destOrd="3" presId="urn:microsoft.com/office/officeart/2005/8/layout/cycle4"/>
    <dgm:cxn modelId="{CA4D2A85-9B5A-F343-8813-4768BCD858D3}" type="presOf" srcId="{6ED1B87B-FBFA-2B44-8DC8-94013B62B86C}" destId="{DE3B2998-FE2B-BD47-94B3-35D6F001FF5F}" srcOrd="1" destOrd="1" presId="urn:microsoft.com/office/officeart/2005/8/layout/cycle4"/>
    <dgm:cxn modelId="{0865EE2E-5831-5E47-AE28-172048D6984F}" type="presOf" srcId="{6ED1B87B-FBFA-2B44-8DC8-94013B62B86C}" destId="{61764F3D-F7F1-6044-AFF7-02B662268645}" srcOrd="0" destOrd="1" presId="urn:microsoft.com/office/officeart/2005/8/layout/cycle4"/>
    <dgm:cxn modelId="{97E2083C-1EDD-7342-840C-6E454653364A}" srcId="{DDAF8910-D6BA-BD44-8570-5536EDB90743}" destId="{9D35C024-4D42-C344-8689-905C8ECF7460}" srcOrd="1" destOrd="0" parTransId="{1AD3E689-5057-884F-9FF2-FF25C2AE28C0}" sibTransId="{30618212-A2E2-534E-A0A1-4C41BDB4930F}"/>
    <dgm:cxn modelId="{BB711ED7-D5B0-A84D-89CE-D91989201078}" type="presOf" srcId="{DDAF8910-D6BA-BD44-8570-5536EDB90743}" destId="{351C9599-1AD1-1046-8C4B-24E5ABF7D367}" srcOrd="0" destOrd="0" presId="urn:microsoft.com/office/officeart/2005/8/layout/cycle4"/>
    <dgm:cxn modelId="{676A69B6-33AF-D94E-A8EE-A996F86F7AD9}" type="presOf" srcId="{13162A2F-951C-6C46-8D6B-9FBB5F7684A8}" destId="{61764F3D-F7F1-6044-AFF7-02B662268645}" srcOrd="0" destOrd="2" presId="urn:microsoft.com/office/officeart/2005/8/layout/cycle4"/>
    <dgm:cxn modelId="{BE4BC594-3266-C04F-8EC3-F5A69EAC74EE}" type="presOf" srcId="{C9EE7189-CF6D-F64D-B5BE-910C83C30B82}" destId="{4DF445AE-5D9A-6F45-8167-12EEFEC45D1D}" srcOrd="0" destOrd="0" presId="urn:microsoft.com/office/officeart/2005/8/layout/cycle4"/>
    <dgm:cxn modelId="{D52D69A2-EB5B-924A-9870-B3D228D6925C}" type="presOf" srcId="{0D14DA5D-31DC-074C-8F6E-5746B9E672AD}" destId="{6F70C13F-AAB0-1A42-A081-A2C03E26B022}" srcOrd="0" destOrd="0" presId="urn:microsoft.com/office/officeart/2005/8/layout/cycle4"/>
    <dgm:cxn modelId="{E16031EA-6097-CF47-BCE6-105A049AA887}" type="presOf" srcId="{1E81B75A-B034-BF40-A22C-199DB5144FB3}" destId="{FDA72E50-C370-274E-8622-6E7DB32528FC}" srcOrd="1" destOrd="0" presId="urn:microsoft.com/office/officeart/2005/8/layout/cycle4"/>
    <dgm:cxn modelId="{B4681342-7229-894A-96D4-BA850F2BB5EB}" type="presOf" srcId="{FBBAE718-614F-214A-8FEB-5E50F2DA6454}" destId="{57833565-24C1-8341-BEB4-AC89D354443E}" srcOrd="0" destOrd="0" presId="urn:microsoft.com/office/officeart/2005/8/layout/cycle4"/>
    <dgm:cxn modelId="{274E6D33-22B5-784A-8971-5610615A87F1}" srcId="{BE58D6BD-9301-AC4A-AB1E-FC92685ECEE6}" destId="{6ED1B87B-FBFA-2B44-8DC8-94013B62B86C}" srcOrd="1" destOrd="0" parTransId="{D4B8ABDA-C747-E842-B021-7633E3C48E11}" sibTransId="{64FBEEC1-A720-C74E-ABFA-10F395F70704}"/>
    <dgm:cxn modelId="{B6D3B45D-A621-D342-8563-5FD47C3539DE}" type="presOf" srcId="{FBBFC08D-9EA6-F64E-8300-F9C15C5A3D8B}" destId="{A80D50DA-C0C8-E54F-92E0-01B78440394B}" srcOrd="0" destOrd="0" presId="urn:microsoft.com/office/officeart/2005/8/layout/cycle4"/>
    <dgm:cxn modelId="{2263898D-E6EA-A646-A55F-3A1162ADFB2C}" srcId="{FBBFC08D-9EA6-F64E-8300-F9C15C5A3D8B}" destId="{C9EE7189-CF6D-F64D-B5BE-910C83C30B82}" srcOrd="1" destOrd="0" parTransId="{3139DDC9-FED7-084A-9ADA-F09EDCC93209}" sibTransId="{D2777383-7FA8-4B4F-8785-316F5D2ACBF7}"/>
    <dgm:cxn modelId="{74B2C327-82BD-EB44-9710-74AB49FBEE6A}" type="presOf" srcId="{87617B4E-D880-D948-BCCA-920E930A35B9}" destId="{194A7643-A570-AB40-BE6B-C44040147D64}" srcOrd="1" destOrd="1" presId="urn:microsoft.com/office/officeart/2005/8/layout/cycle4"/>
    <dgm:cxn modelId="{BE0223B1-1540-714D-A497-FEDF01AE9968}" srcId="{DDAF8910-D6BA-BD44-8570-5536EDB90743}" destId="{1E81B75A-B034-BF40-A22C-199DB5144FB3}" srcOrd="0" destOrd="0" parTransId="{F42FDAE8-EA00-CA44-8BB8-833590F25978}" sibTransId="{AEE03BD0-409D-A04B-B0FB-E59CF04C6124}"/>
    <dgm:cxn modelId="{C42F5F9A-5C40-3948-93BF-C733A3B46EF3}" type="presParOf" srcId="{A80D50DA-C0C8-E54F-92E0-01B78440394B}" destId="{CA628D38-4662-7E4F-8A8B-D59469086614}" srcOrd="0" destOrd="0" presId="urn:microsoft.com/office/officeart/2005/8/layout/cycle4"/>
    <dgm:cxn modelId="{73BA0311-67A7-0C48-A605-2325F3BD1187}" type="presParOf" srcId="{CA628D38-4662-7E4F-8A8B-D59469086614}" destId="{FE4E67E5-15B6-284A-9DD4-30B6921DC7CC}" srcOrd="0" destOrd="0" presId="urn:microsoft.com/office/officeart/2005/8/layout/cycle4"/>
    <dgm:cxn modelId="{D3199915-3B11-BB41-AEE2-DEC488689CA7}" type="presParOf" srcId="{FE4E67E5-15B6-284A-9DD4-30B6921DC7CC}" destId="{78B6D5D1-CD10-FB45-8CA7-9BFD0B1749CF}" srcOrd="0" destOrd="0" presId="urn:microsoft.com/office/officeart/2005/8/layout/cycle4"/>
    <dgm:cxn modelId="{12FE14E3-9ADB-8B4A-838F-9A5788511FA9}" type="presParOf" srcId="{FE4E67E5-15B6-284A-9DD4-30B6921DC7CC}" destId="{FDA72E50-C370-274E-8622-6E7DB32528FC}" srcOrd="1" destOrd="0" presId="urn:microsoft.com/office/officeart/2005/8/layout/cycle4"/>
    <dgm:cxn modelId="{C68BE76A-EFBE-BB4E-95BA-0513B0B419A8}" type="presParOf" srcId="{CA628D38-4662-7E4F-8A8B-D59469086614}" destId="{A7050206-EB85-8041-B7B9-C424CA0819FA}" srcOrd="1" destOrd="0" presId="urn:microsoft.com/office/officeart/2005/8/layout/cycle4"/>
    <dgm:cxn modelId="{17E68F33-DA3D-AB49-8006-8E8EC3E6C162}" type="presParOf" srcId="{A7050206-EB85-8041-B7B9-C424CA0819FA}" destId="{6F70C13F-AAB0-1A42-A081-A2C03E26B022}" srcOrd="0" destOrd="0" presId="urn:microsoft.com/office/officeart/2005/8/layout/cycle4"/>
    <dgm:cxn modelId="{683D66A1-BC72-DE49-B351-AE3F125DC660}" type="presParOf" srcId="{A7050206-EB85-8041-B7B9-C424CA0819FA}" destId="{194A7643-A570-AB40-BE6B-C44040147D64}" srcOrd="1" destOrd="0" presId="urn:microsoft.com/office/officeart/2005/8/layout/cycle4"/>
    <dgm:cxn modelId="{821E4FA1-7B8C-394D-AFA9-5416477932D7}" type="presParOf" srcId="{CA628D38-4662-7E4F-8A8B-D59469086614}" destId="{2FDDF793-0789-274C-B05D-5CBF4EDD248C}" srcOrd="2" destOrd="0" presId="urn:microsoft.com/office/officeart/2005/8/layout/cycle4"/>
    <dgm:cxn modelId="{C154A764-0FF8-6D44-B144-B868423660FB}" type="presParOf" srcId="{2FDDF793-0789-274C-B05D-5CBF4EDD248C}" destId="{B5C53D10-DD91-A342-BDAB-1770C611ED3E}" srcOrd="0" destOrd="0" presId="urn:microsoft.com/office/officeart/2005/8/layout/cycle4"/>
    <dgm:cxn modelId="{24F45AFA-495A-2D4A-A906-B09695C74E4E}" type="presParOf" srcId="{2FDDF793-0789-274C-B05D-5CBF4EDD248C}" destId="{97C18278-A147-EF40-A82A-22B8B0DEC1B2}" srcOrd="1" destOrd="0" presId="urn:microsoft.com/office/officeart/2005/8/layout/cycle4"/>
    <dgm:cxn modelId="{017DF378-978D-B24D-93CD-F694F72FDB41}" type="presParOf" srcId="{CA628D38-4662-7E4F-8A8B-D59469086614}" destId="{B400CF4A-5FC9-1E43-8D9B-C64B01FC4198}" srcOrd="3" destOrd="0" presId="urn:microsoft.com/office/officeart/2005/8/layout/cycle4"/>
    <dgm:cxn modelId="{9AC44304-56B5-2448-B94A-67997D3035A8}" type="presParOf" srcId="{B400CF4A-5FC9-1E43-8D9B-C64B01FC4198}" destId="{61764F3D-F7F1-6044-AFF7-02B662268645}" srcOrd="0" destOrd="0" presId="urn:microsoft.com/office/officeart/2005/8/layout/cycle4"/>
    <dgm:cxn modelId="{690A5907-FB34-184A-A795-0E3F9D94B5B2}" type="presParOf" srcId="{B400CF4A-5FC9-1E43-8D9B-C64B01FC4198}" destId="{DE3B2998-FE2B-BD47-94B3-35D6F001FF5F}" srcOrd="1" destOrd="0" presId="urn:microsoft.com/office/officeart/2005/8/layout/cycle4"/>
    <dgm:cxn modelId="{49407F4D-9637-0C48-9703-DDA6429C19CA}" type="presParOf" srcId="{CA628D38-4662-7E4F-8A8B-D59469086614}" destId="{1AE1AE3B-04CF-4A4A-A260-967DF8DA341C}" srcOrd="4" destOrd="0" presId="urn:microsoft.com/office/officeart/2005/8/layout/cycle4"/>
    <dgm:cxn modelId="{7DC3B709-A70B-B940-B33D-C65712529928}" type="presParOf" srcId="{A80D50DA-C0C8-E54F-92E0-01B78440394B}" destId="{C72437F1-F0AD-1C4B-A4DB-534375FA6676}" srcOrd="1" destOrd="0" presId="urn:microsoft.com/office/officeart/2005/8/layout/cycle4"/>
    <dgm:cxn modelId="{114CDF17-40D8-8E4E-ADDE-244A588064F9}" type="presParOf" srcId="{C72437F1-F0AD-1C4B-A4DB-534375FA6676}" destId="{351C9599-1AD1-1046-8C4B-24E5ABF7D367}" srcOrd="0" destOrd="0" presId="urn:microsoft.com/office/officeart/2005/8/layout/cycle4"/>
    <dgm:cxn modelId="{8A3AA722-1EA1-A949-898D-03947DA51780}" type="presParOf" srcId="{C72437F1-F0AD-1C4B-A4DB-534375FA6676}" destId="{4DF445AE-5D9A-6F45-8167-12EEFEC45D1D}" srcOrd="1" destOrd="0" presId="urn:microsoft.com/office/officeart/2005/8/layout/cycle4"/>
    <dgm:cxn modelId="{254CAE38-342A-7346-9938-64514D8B9375}" type="presParOf" srcId="{C72437F1-F0AD-1C4B-A4DB-534375FA6676}" destId="{57833565-24C1-8341-BEB4-AC89D354443E}" srcOrd="2" destOrd="0" presId="urn:microsoft.com/office/officeart/2005/8/layout/cycle4"/>
    <dgm:cxn modelId="{5DCE9015-654B-4243-BDED-3D7B4E8C88CD}" type="presParOf" srcId="{C72437F1-F0AD-1C4B-A4DB-534375FA6676}" destId="{88231F48-5A17-0A40-BC2E-190BEEC17917}" srcOrd="3" destOrd="0" presId="urn:microsoft.com/office/officeart/2005/8/layout/cycle4"/>
    <dgm:cxn modelId="{69234E9C-FF81-C24D-BE01-1641A82947A3}" type="presParOf" srcId="{C72437F1-F0AD-1C4B-A4DB-534375FA6676}" destId="{9492FC42-7474-E646-B9CD-18FE35388544}" srcOrd="4" destOrd="0" presId="urn:microsoft.com/office/officeart/2005/8/layout/cycle4"/>
    <dgm:cxn modelId="{8E0D1FBB-4A83-F94C-BE13-A4190CA6D269}" type="presParOf" srcId="{A80D50DA-C0C8-E54F-92E0-01B78440394B}" destId="{1AC21FA0-F6CD-B440-BAC0-643895F295CA}" srcOrd="2" destOrd="0" presId="urn:microsoft.com/office/officeart/2005/8/layout/cycle4"/>
    <dgm:cxn modelId="{D9091235-0A31-DB4E-88C8-37B83CBC543B}" type="presParOf" srcId="{A80D50DA-C0C8-E54F-92E0-01B78440394B}" destId="{53196191-0D9C-4C4D-9E65-F9DEC996A50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EB9C877-CFD7-48A5-983B-C60E0C828AFC}" type="doc">
      <dgm:prSet loTypeId="urn:microsoft.com/office/officeart/2005/8/layout/radial5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92CF89C-E7ED-487B-B0DB-8DE66689DD71}">
      <dgm:prSet phldrT="[Text]"/>
      <dgm:spPr/>
      <dgm:t>
        <a:bodyPr/>
        <a:lstStyle/>
        <a:p>
          <a:r>
            <a:rPr lang="en-GB" b="1" dirty="0" smtClean="0">
              <a:solidFill>
                <a:schemeClr val="tx1"/>
              </a:solidFill>
            </a:rPr>
            <a:t>People Systems &amp; Medicines</a:t>
          </a:r>
          <a:endParaRPr lang="en-GB" b="1" dirty="0">
            <a:solidFill>
              <a:schemeClr val="tx1"/>
            </a:solidFill>
          </a:endParaRPr>
        </a:p>
      </dgm:t>
    </dgm:pt>
    <dgm:pt modelId="{57E98D80-58A5-4522-8DE0-BB24ADD97893}" type="parTrans" cxnId="{D8120ADA-2BD4-4420-91A0-DB5FD23E1077}">
      <dgm:prSet/>
      <dgm:spPr/>
      <dgm:t>
        <a:bodyPr/>
        <a:lstStyle/>
        <a:p>
          <a:endParaRPr lang="en-GB"/>
        </a:p>
      </dgm:t>
    </dgm:pt>
    <dgm:pt modelId="{2E4AC75E-75C2-46EB-A0CB-C1C3396B2E16}" type="sibTrans" cxnId="{D8120ADA-2BD4-4420-91A0-DB5FD23E1077}">
      <dgm:prSet/>
      <dgm:spPr/>
      <dgm:t>
        <a:bodyPr/>
        <a:lstStyle/>
        <a:p>
          <a:endParaRPr lang="en-GB"/>
        </a:p>
      </dgm:t>
    </dgm:pt>
    <dgm:pt modelId="{20096511-EC71-45BF-B55C-091156F34EF3}">
      <dgm:prSet phldrT="[Text]" custT="1"/>
      <dgm:spPr>
        <a:solidFill>
          <a:srgbClr val="FF99FF"/>
        </a:solidFill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Biology &amp; Physiology</a:t>
          </a:r>
          <a:endParaRPr lang="en-GB" sz="1200" b="1" dirty="0">
            <a:solidFill>
              <a:schemeClr val="tx1"/>
            </a:solidFill>
          </a:endParaRPr>
        </a:p>
      </dgm:t>
    </dgm:pt>
    <dgm:pt modelId="{ACA78BFB-9C71-4676-8D63-EB2A8AEE1B7D}" type="parTrans" cxnId="{C937D93A-62AD-4BB4-90CD-53740DB93777}">
      <dgm:prSet/>
      <dgm:spPr/>
      <dgm:t>
        <a:bodyPr/>
        <a:lstStyle/>
        <a:p>
          <a:endParaRPr lang="en-GB" dirty="0"/>
        </a:p>
      </dgm:t>
    </dgm:pt>
    <dgm:pt modelId="{BA59983E-FD12-47FF-86E3-D1E8A54434E7}" type="sibTrans" cxnId="{C937D93A-62AD-4BB4-90CD-53740DB93777}">
      <dgm:prSet/>
      <dgm:spPr/>
      <dgm:t>
        <a:bodyPr/>
        <a:lstStyle/>
        <a:p>
          <a:endParaRPr lang="en-GB"/>
        </a:p>
      </dgm:t>
    </dgm:pt>
    <dgm:pt modelId="{5D4E67E7-FE78-4A30-86E4-3A69E6A4A90D}">
      <dgm:prSet phldrT="[Text]" custT="1"/>
      <dgm:spPr>
        <a:gradFill rotWithShape="0">
          <a:gsLst>
            <a:gs pos="0">
              <a:srgbClr val="3FB3FF"/>
            </a:gs>
            <a:gs pos="100000">
              <a:srgbClr val="3FB3FF"/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Medicinal Chemistry</a:t>
          </a:r>
          <a:endParaRPr lang="en-GB" sz="1200" b="1" dirty="0">
            <a:solidFill>
              <a:schemeClr val="tx1"/>
            </a:solidFill>
          </a:endParaRPr>
        </a:p>
      </dgm:t>
    </dgm:pt>
    <dgm:pt modelId="{2EE43EC8-61AF-4B8B-B44B-E496EAE4947F}" type="parTrans" cxnId="{2BFD7CDC-0D68-457F-861D-92E8873894BF}">
      <dgm:prSet/>
      <dgm:spPr/>
      <dgm:t>
        <a:bodyPr/>
        <a:lstStyle/>
        <a:p>
          <a:endParaRPr lang="en-GB" dirty="0"/>
        </a:p>
      </dgm:t>
    </dgm:pt>
    <dgm:pt modelId="{4DAD2055-7F1A-4220-BC7D-1BB16B9F03BB}" type="sibTrans" cxnId="{2BFD7CDC-0D68-457F-861D-92E8873894BF}">
      <dgm:prSet/>
      <dgm:spPr/>
      <dgm:t>
        <a:bodyPr/>
        <a:lstStyle/>
        <a:p>
          <a:endParaRPr lang="en-GB"/>
        </a:p>
      </dgm:t>
    </dgm:pt>
    <dgm:pt modelId="{16C41713-D69C-41EA-BF3A-AC200A4F63F7}">
      <dgm:prSet phldrT="[Text]" custT="1"/>
      <dgm:spPr>
        <a:solidFill>
          <a:srgbClr val="36FFC6"/>
        </a:solidFill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Pharmaceutics</a:t>
          </a:r>
          <a:endParaRPr lang="en-GB" sz="1200" b="1" dirty="0">
            <a:solidFill>
              <a:schemeClr val="tx1"/>
            </a:solidFill>
          </a:endParaRPr>
        </a:p>
      </dgm:t>
    </dgm:pt>
    <dgm:pt modelId="{691EAFE6-6D6C-458F-9822-69BA3D4C8AD7}" type="parTrans" cxnId="{750BF762-BB03-4DDD-AAFF-C32EA2F628C4}">
      <dgm:prSet/>
      <dgm:spPr/>
      <dgm:t>
        <a:bodyPr/>
        <a:lstStyle/>
        <a:p>
          <a:endParaRPr lang="en-GB" dirty="0"/>
        </a:p>
      </dgm:t>
    </dgm:pt>
    <dgm:pt modelId="{387FF76F-18EA-426B-A0AA-889664402F40}" type="sibTrans" cxnId="{750BF762-BB03-4DDD-AAFF-C32EA2F628C4}">
      <dgm:prSet/>
      <dgm:spPr/>
      <dgm:t>
        <a:bodyPr/>
        <a:lstStyle/>
        <a:p>
          <a:endParaRPr lang="en-GB"/>
        </a:p>
      </dgm:t>
    </dgm:pt>
    <dgm:pt modelId="{08A796C1-9419-41FA-A756-25AA490EA6C0}">
      <dgm:prSet phldrT="[Text]"/>
      <dgm:spPr>
        <a:solidFill>
          <a:srgbClr val="92D050"/>
        </a:solidFill>
      </dgm:spPr>
      <dgm:t>
        <a:bodyPr/>
        <a:lstStyle/>
        <a:p>
          <a:r>
            <a:rPr lang="en-GB" b="1" dirty="0" smtClean="0">
              <a:solidFill>
                <a:schemeClr val="tx1"/>
              </a:solidFill>
            </a:rPr>
            <a:t>Therapeutics</a:t>
          </a:r>
          <a:endParaRPr lang="en-GB" b="1" dirty="0">
            <a:solidFill>
              <a:schemeClr val="tx1"/>
            </a:solidFill>
          </a:endParaRPr>
        </a:p>
      </dgm:t>
    </dgm:pt>
    <dgm:pt modelId="{E492535F-B53B-43A4-9A2F-F7F37CC33EB0}" type="parTrans" cxnId="{B5FF9270-A407-497E-8859-FABAEB15DE1A}">
      <dgm:prSet/>
      <dgm:spPr/>
      <dgm:t>
        <a:bodyPr/>
        <a:lstStyle/>
        <a:p>
          <a:endParaRPr lang="en-GB" dirty="0"/>
        </a:p>
      </dgm:t>
    </dgm:pt>
    <dgm:pt modelId="{A95AD128-C031-4317-A3AA-C842206210DA}" type="sibTrans" cxnId="{B5FF9270-A407-497E-8859-FABAEB15DE1A}">
      <dgm:prSet/>
      <dgm:spPr/>
      <dgm:t>
        <a:bodyPr/>
        <a:lstStyle/>
        <a:p>
          <a:endParaRPr lang="en-GB"/>
        </a:p>
      </dgm:t>
    </dgm:pt>
    <dgm:pt modelId="{C2D600B3-75E2-469A-B2D0-65B691F323CE}">
      <dgm:prSet custT="1"/>
      <dgm:spPr>
        <a:solidFill>
          <a:srgbClr val="00B050"/>
        </a:solidFill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Pharmacology</a:t>
          </a:r>
          <a:endParaRPr lang="en-GB" sz="1200" b="1" dirty="0">
            <a:solidFill>
              <a:schemeClr val="tx1"/>
            </a:solidFill>
          </a:endParaRPr>
        </a:p>
      </dgm:t>
    </dgm:pt>
    <dgm:pt modelId="{8B425BC5-DDF5-466D-A60E-B95C9A65595B}" type="parTrans" cxnId="{790FE5A2-A9B9-46A6-8EEF-9A6D5ACBCEEB}">
      <dgm:prSet/>
      <dgm:spPr/>
      <dgm:t>
        <a:bodyPr/>
        <a:lstStyle/>
        <a:p>
          <a:endParaRPr lang="en-GB" dirty="0"/>
        </a:p>
      </dgm:t>
    </dgm:pt>
    <dgm:pt modelId="{B50470AC-3482-4BC5-A9DA-DCF4DA69ACDB}" type="sibTrans" cxnId="{790FE5A2-A9B9-46A6-8EEF-9A6D5ACBCEEB}">
      <dgm:prSet/>
      <dgm:spPr/>
      <dgm:t>
        <a:bodyPr/>
        <a:lstStyle/>
        <a:p>
          <a:endParaRPr lang="en-GB"/>
        </a:p>
      </dgm:t>
    </dgm:pt>
    <dgm:pt modelId="{C411015C-0307-4D9D-B0E2-ECB5B7580101}">
      <dgm:prSet custT="1"/>
      <dgm:spPr>
        <a:solidFill>
          <a:srgbClr val="FFC000"/>
        </a:solidFill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Professional &amp; Clinical Skills</a:t>
          </a:r>
          <a:endParaRPr lang="en-GB" sz="1200" b="1" dirty="0">
            <a:solidFill>
              <a:schemeClr val="tx1"/>
            </a:solidFill>
          </a:endParaRPr>
        </a:p>
      </dgm:t>
    </dgm:pt>
    <dgm:pt modelId="{7E3FA23E-6A6A-452E-BA60-B97A95371CE4}" type="parTrans" cxnId="{E8B47B3D-A6D5-457D-A7EF-93D28CB0D032}">
      <dgm:prSet/>
      <dgm:spPr/>
      <dgm:t>
        <a:bodyPr/>
        <a:lstStyle/>
        <a:p>
          <a:endParaRPr lang="en-GB" dirty="0"/>
        </a:p>
      </dgm:t>
    </dgm:pt>
    <dgm:pt modelId="{25FCAF63-53B1-44AC-847D-1FECEBF263CB}" type="sibTrans" cxnId="{E8B47B3D-A6D5-457D-A7EF-93D28CB0D032}">
      <dgm:prSet/>
      <dgm:spPr/>
      <dgm:t>
        <a:bodyPr/>
        <a:lstStyle/>
        <a:p>
          <a:endParaRPr lang="en-GB"/>
        </a:p>
      </dgm:t>
    </dgm:pt>
    <dgm:pt modelId="{266E3ADE-1403-4077-89A5-A08A0C79EB62}" type="pres">
      <dgm:prSet presAssocID="{EEB9C877-CFD7-48A5-983B-C60E0C828AF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7FDE5B-7829-47CE-93A9-8C0139BE1272}" type="pres">
      <dgm:prSet presAssocID="{092CF89C-E7ED-487B-B0DB-8DE66689DD71}" presName="centerShape" presStyleLbl="node0" presStyleIdx="0" presStyleCnt="1"/>
      <dgm:spPr/>
      <dgm:t>
        <a:bodyPr/>
        <a:lstStyle/>
        <a:p>
          <a:endParaRPr lang="en-US"/>
        </a:p>
      </dgm:t>
    </dgm:pt>
    <dgm:pt modelId="{747DBEA7-30BB-4B36-936B-337D547D94B0}" type="pres">
      <dgm:prSet presAssocID="{ACA78BFB-9C71-4676-8D63-EB2A8AEE1B7D}" presName="parTrans" presStyleLbl="sibTrans2D1" presStyleIdx="0" presStyleCnt="6"/>
      <dgm:spPr/>
      <dgm:t>
        <a:bodyPr/>
        <a:lstStyle/>
        <a:p>
          <a:endParaRPr lang="en-US"/>
        </a:p>
      </dgm:t>
    </dgm:pt>
    <dgm:pt modelId="{CC8718DA-2DDE-44DB-8578-843C14B0A668}" type="pres">
      <dgm:prSet presAssocID="{ACA78BFB-9C71-4676-8D63-EB2A8AEE1B7D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7DA6EC65-12B9-4E52-AEF7-23121AAF942D}" type="pres">
      <dgm:prSet presAssocID="{20096511-EC71-45BF-B55C-091156F34EF3}" presName="node" presStyleLbl="node1" presStyleIdx="0" presStyleCnt="6" custRadScaleRad="97236" custRadScaleInc="15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46F340-D8E5-4A91-8BE3-D9317EC00CEE}" type="pres">
      <dgm:prSet presAssocID="{2EE43EC8-61AF-4B8B-B44B-E496EAE4947F}" presName="parTrans" presStyleLbl="sibTrans2D1" presStyleIdx="1" presStyleCnt="6"/>
      <dgm:spPr/>
      <dgm:t>
        <a:bodyPr/>
        <a:lstStyle/>
        <a:p>
          <a:endParaRPr lang="en-US"/>
        </a:p>
      </dgm:t>
    </dgm:pt>
    <dgm:pt modelId="{E2291E11-A42C-4741-B2ED-63CFD18656FE}" type="pres">
      <dgm:prSet presAssocID="{2EE43EC8-61AF-4B8B-B44B-E496EAE4947F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ECC4026D-D514-4168-AC54-3A25E1DAAE74}" type="pres">
      <dgm:prSet presAssocID="{5D4E67E7-FE78-4A30-86E4-3A69E6A4A90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33374-FC25-4153-B0CB-CBE127442F48}" type="pres">
      <dgm:prSet presAssocID="{8B425BC5-DDF5-466D-A60E-B95C9A65595B}" presName="parTrans" presStyleLbl="sibTrans2D1" presStyleIdx="2" presStyleCnt="6"/>
      <dgm:spPr/>
      <dgm:t>
        <a:bodyPr/>
        <a:lstStyle/>
        <a:p>
          <a:endParaRPr lang="en-US"/>
        </a:p>
      </dgm:t>
    </dgm:pt>
    <dgm:pt modelId="{FE77A75F-6C76-4279-895C-DEC9BE274C68}" type="pres">
      <dgm:prSet presAssocID="{8B425BC5-DDF5-466D-A60E-B95C9A65595B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C505CBFF-04DB-423D-8C10-520AE6F50132}" type="pres">
      <dgm:prSet presAssocID="{C2D600B3-75E2-469A-B2D0-65B691F323CE}" presName="node" presStyleLbl="node1" presStyleIdx="2" presStyleCnt="6" custScaleX="1193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334F28-B530-4A5D-A5A0-86156FD25C14}" type="pres">
      <dgm:prSet presAssocID="{691EAFE6-6D6C-458F-9822-69BA3D4C8AD7}" presName="parTrans" presStyleLbl="sibTrans2D1" presStyleIdx="3" presStyleCnt="6"/>
      <dgm:spPr/>
      <dgm:t>
        <a:bodyPr/>
        <a:lstStyle/>
        <a:p>
          <a:endParaRPr lang="en-US"/>
        </a:p>
      </dgm:t>
    </dgm:pt>
    <dgm:pt modelId="{9A58323E-2594-4D46-8D4C-BD3EF053D0CE}" type="pres">
      <dgm:prSet presAssocID="{691EAFE6-6D6C-458F-9822-69BA3D4C8AD7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B4E17476-5796-4D1C-BA79-26EBEBC9303D}" type="pres">
      <dgm:prSet presAssocID="{16C41713-D69C-41EA-BF3A-AC200A4F63F7}" presName="node" presStyleLbl="node1" presStyleIdx="3" presStyleCnt="6" custScaleX="12058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C77697-B6BA-416F-B9E5-9AC3979335D2}" type="pres">
      <dgm:prSet presAssocID="{E492535F-B53B-43A4-9A2F-F7F37CC33EB0}" presName="parTrans" presStyleLbl="sibTrans2D1" presStyleIdx="4" presStyleCnt="6"/>
      <dgm:spPr/>
      <dgm:t>
        <a:bodyPr/>
        <a:lstStyle/>
        <a:p>
          <a:endParaRPr lang="en-US"/>
        </a:p>
      </dgm:t>
    </dgm:pt>
    <dgm:pt modelId="{CF8F2557-1CA8-4AC4-BA1B-EF475BF8F402}" type="pres">
      <dgm:prSet presAssocID="{E492535F-B53B-43A4-9A2F-F7F37CC33EB0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A5536F00-D7A3-4521-969E-D3E2AA85724D}" type="pres">
      <dgm:prSet presAssocID="{08A796C1-9419-41FA-A756-25AA490EA6C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6238010-D2D0-4565-9B50-4FF0145052DC}" type="pres">
      <dgm:prSet presAssocID="{7E3FA23E-6A6A-452E-BA60-B97A95371CE4}" presName="parTrans" presStyleLbl="sibTrans2D1" presStyleIdx="5" presStyleCnt="6"/>
      <dgm:spPr/>
      <dgm:t>
        <a:bodyPr/>
        <a:lstStyle/>
        <a:p>
          <a:endParaRPr lang="en-US"/>
        </a:p>
      </dgm:t>
    </dgm:pt>
    <dgm:pt modelId="{FE018000-E2AF-4BE3-B444-0F86891C53AC}" type="pres">
      <dgm:prSet presAssocID="{7E3FA23E-6A6A-452E-BA60-B97A95371CE4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B1B6EFE7-CFDB-47F5-9967-4A14874AEA6C}" type="pres">
      <dgm:prSet presAssocID="{C411015C-0307-4D9D-B0E2-ECB5B758010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0BF762-BB03-4DDD-AAFF-C32EA2F628C4}" srcId="{092CF89C-E7ED-487B-B0DB-8DE66689DD71}" destId="{16C41713-D69C-41EA-BF3A-AC200A4F63F7}" srcOrd="3" destOrd="0" parTransId="{691EAFE6-6D6C-458F-9822-69BA3D4C8AD7}" sibTransId="{387FF76F-18EA-426B-A0AA-889664402F40}"/>
    <dgm:cxn modelId="{2BFD7CDC-0D68-457F-861D-92E8873894BF}" srcId="{092CF89C-E7ED-487B-B0DB-8DE66689DD71}" destId="{5D4E67E7-FE78-4A30-86E4-3A69E6A4A90D}" srcOrd="1" destOrd="0" parTransId="{2EE43EC8-61AF-4B8B-B44B-E496EAE4947F}" sibTransId="{4DAD2055-7F1A-4220-BC7D-1BB16B9F03BB}"/>
    <dgm:cxn modelId="{CFF4625A-1CC1-4299-B036-8BCD0049F055}" type="presOf" srcId="{7E3FA23E-6A6A-452E-BA60-B97A95371CE4}" destId="{FE018000-E2AF-4BE3-B444-0F86891C53AC}" srcOrd="1" destOrd="0" presId="urn:microsoft.com/office/officeart/2005/8/layout/radial5"/>
    <dgm:cxn modelId="{1EB34485-E64F-4FD2-ADA7-DAABAF67DAC9}" type="presOf" srcId="{2EE43EC8-61AF-4B8B-B44B-E496EAE4947F}" destId="{1A46F340-D8E5-4A91-8BE3-D9317EC00CEE}" srcOrd="0" destOrd="0" presId="urn:microsoft.com/office/officeart/2005/8/layout/radial5"/>
    <dgm:cxn modelId="{97EB8631-9977-48E7-BC00-4CD9EF5F5478}" type="presOf" srcId="{2EE43EC8-61AF-4B8B-B44B-E496EAE4947F}" destId="{E2291E11-A42C-4741-B2ED-63CFD18656FE}" srcOrd="1" destOrd="0" presId="urn:microsoft.com/office/officeart/2005/8/layout/radial5"/>
    <dgm:cxn modelId="{F7893908-B31A-4825-96A8-6A7778B0E7DD}" type="presOf" srcId="{08A796C1-9419-41FA-A756-25AA490EA6C0}" destId="{A5536F00-D7A3-4521-969E-D3E2AA85724D}" srcOrd="0" destOrd="0" presId="urn:microsoft.com/office/officeart/2005/8/layout/radial5"/>
    <dgm:cxn modelId="{1050BCCD-A24A-4300-86D7-86FF9D7531E6}" type="presOf" srcId="{ACA78BFB-9C71-4676-8D63-EB2A8AEE1B7D}" destId="{CC8718DA-2DDE-44DB-8578-843C14B0A668}" srcOrd="1" destOrd="0" presId="urn:microsoft.com/office/officeart/2005/8/layout/radial5"/>
    <dgm:cxn modelId="{F3F7A8B3-D867-419E-BFD6-CCE508CC6117}" type="presOf" srcId="{20096511-EC71-45BF-B55C-091156F34EF3}" destId="{7DA6EC65-12B9-4E52-AEF7-23121AAF942D}" srcOrd="0" destOrd="0" presId="urn:microsoft.com/office/officeart/2005/8/layout/radial5"/>
    <dgm:cxn modelId="{9444C597-5A45-4410-866A-2721E2268BD1}" type="presOf" srcId="{8B425BC5-DDF5-466D-A60E-B95C9A65595B}" destId="{FE77A75F-6C76-4279-895C-DEC9BE274C68}" srcOrd="1" destOrd="0" presId="urn:microsoft.com/office/officeart/2005/8/layout/radial5"/>
    <dgm:cxn modelId="{D8120ADA-2BD4-4420-91A0-DB5FD23E1077}" srcId="{EEB9C877-CFD7-48A5-983B-C60E0C828AFC}" destId="{092CF89C-E7ED-487B-B0DB-8DE66689DD71}" srcOrd="0" destOrd="0" parTransId="{57E98D80-58A5-4522-8DE0-BB24ADD97893}" sibTransId="{2E4AC75E-75C2-46EB-A0CB-C1C3396B2E16}"/>
    <dgm:cxn modelId="{B52DEB59-0EFA-47A3-9ED3-34B37C4C314C}" type="presOf" srcId="{C2D600B3-75E2-469A-B2D0-65B691F323CE}" destId="{C505CBFF-04DB-423D-8C10-520AE6F50132}" srcOrd="0" destOrd="0" presId="urn:microsoft.com/office/officeart/2005/8/layout/radial5"/>
    <dgm:cxn modelId="{30D5D934-5809-4151-90A1-C29382C10410}" type="presOf" srcId="{E492535F-B53B-43A4-9A2F-F7F37CC33EB0}" destId="{13C77697-B6BA-416F-B9E5-9AC3979335D2}" srcOrd="0" destOrd="0" presId="urn:microsoft.com/office/officeart/2005/8/layout/radial5"/>
    <dgm:cxn modelId="{790FE5A2-A9B9-46A6-8EEF-9A6D5ACBCEEB}" srcId="{092CF89C-E7ED-487B-B0DB-8DE66689DD71}" destId="{C2D600B3-75E2-469A-B2D0-65B691F323CE}" srcOrd="2" destOrd="0" parTransId="{8B425BC5-DDF5-466D-A60E-B95C9A65595B}" sibTransId="{B50470AC-3482-4BC5-A9DA-DCF4DA69ACDB}"/>
    <dgm:cxn modelId="{E8B47B3D-A6D5-457D-A7EF-93D28CB0D032}" srcId="{092CF89C-E7ED-487B-B0DB-8DE66689DD71}" destId="{C411015C-0307-4D9D-B0E2-ECB5B7580101}" srcOrd="5" destOrd="0" parTransId="{7E3FA23E-6A6A-452E-BA60-B97A95371CE4}" sibTransId="{25FCAF63-53B1-44AC-847D-1FECEBF263CB}"/>
    <dgm:cxn modelId="{7AFA0EC6-E530-46F9-BB93-6106CB0BEA8B}" type="presOf" srcId="{691EAFE6-6D6C-458F-9822-69BA3D4C8AD7}" destId="{E1334F28-B530-4A5D-A5A0-86156FD25C14}" srcOrd="0" destOrd="0" presId="urn:microsoft.com/office/officeart/2005/8/layout/radial5"/>
    <dgm:cxn modelId="{E9438A7F-262B-4FDD-909C-D2591A19D63E}" type="presOf" srcId="{8B425BC5-DDF5-466D-A60E-B95C9A65595B}" destId="{F0633374-FC25-4153-B0CB-CBE127442F48}" srcOrd="0" destOrd="0" presId="urn:microsoft.com/office/officeart/2005/8/layout/radial5"/>
    <dgm:cxn modelId="{AA1EA496-26D3-44CE-BFD4-A3C88F66BD30}" type="presOf" srcId="{5D4E67E7-FE78-4A30-86E4-3A69E6A4A90D}" destId="{ECC4026D-D514-4168-AC54-3A25E1DAAE74}" srcOrd="0" destOrd="0" presId="urn:microsoft.com/office/officeart/2005/8/layout/radial5"/>
    <dgm:cxn modelId="{1552AFD3-6FB7-4D83-994D-B3376F71E7E6}" type="presOf" srcId="{691EAFE6-6D6C-458F-9822-69BA3D4C8AD7}" destId="{9A58323E-2594-4D46-8D4C-BD3EF053D0CE}" srcOrd="1" destOrd="0" presId="urn:microsoft.com/office/officeart/2005/8/layout/radial5"/>
    <dgm:cxn modelId="{B5FF9270-A407-497E-8859-FABAEB15DE1A}" srcId="{092CF89C-E7ED-487B-B0DB-8DE66689DD71}" destId="{08A796C1-9419-41FA-A756-25AA490EA6C0}" srcOrd="4" destOrd="0" parTransId="{E492535F-B53B-43A4-9A2F-F7F37CC33EB0}" sibTransId="{A95AD128-C031-4317-A3AA-C842206210DA}"/>
    <dgm:cxn modelId="{90C006ED-6C0B-4827-8D71-3256485846C7}" type="presOf" srcId="{ACA78BFB-9C71-4676-8D63-EB2A8AEE1B7D}" destId="{747DBEA7-30BB-4B36-936B-337D547D94B0}" srcOrd="0" destOrd="0" presId="urn:microsoft.com/office/officeart/2005/8/layout/radial5"/>
    <dgm:cxn modelId="{C937D93A-62AD-4BB4-90CD-53740DB93777}" srcId="{092CF89C-E7ED-487B-B0DB-8DE66689DD71}" destId="{20096511-EC71-45BF-B55C-091156F34EF3}" srcOrd="0" destOrd="0" parTransId="{ACA78BFB-9C71-4676-8D63-EB2A8AEE1B7D}" sibTransId="{BA59983E-FD12-47FF-86E3-D1E8A54434E7}"/>
    <dgm:cxn modelId="{2ABD523A-44C3-4454-B9AD-DB959BB7621A}" type="presOf" srcId="{092CF89C-E7ED-487B-B0DB-8DE66689DD71}" destId="{D27FDE5B-7829-47CE-93A9-8C0139BE1272}" srcOrd="0" destOrd="0" presId="urn:microsoft.com/office/officeart/2005/8/layout/radial5"/>
    <dgm:cxn modelId="{CBD68063-AD73-4926-8953-E600CF05B726}" type="presOf" srcId="{E492535F-B53B-43A4-9A2F-F7F37CC33EB0}" destId="{CF8F2557-1CA8-4AC4-BA1B-EF475BF8F402}" srcOrd="1" destOrd="0" presId="urn:microsoft.com/office/officeart/2005/8/layout/radial5"/>
    <dgm:cxn modelId="{B794BB82-EF54-4983-9FAD-D2D7A633D8ED}" type="presOf" srcId="{16C41713-D69C-41EA-BF3A-AC200A4F63F7}" destId="{B4E17476-5796-4D1C-BA79-26EBEBC9303D}" srcOrd="0" destOrd="0" presId="urn:microsoft.com/office/officeart/2005/8/layout/radial5"/>
    <dgm:cxn modelId="{BFD95B6C-0754-4119-9D47-7F78095FC4F0}" type="presOf" srcId="{7E3FA23E-6A6A-452E-BA60-B97A95371CE4}" destId="{76238010-D2D0-4565-9B50-4FF0145052DC}" srcOrd="0" destOrd="0" presId="urn:microsoft.com/office/officeart/2005/8/layout/radial5"/>
    <dgm:cxn modelId="{01301ECE-7D9F-4F57-A2AA-BB8C37122069}" type="presOf" srcId="{C411015C-0307-4D9D-B0E2-ECB5B7580101}" destId="{B1B6EFE7-CFDB-47F5-9967-4A14874AEA6C}" srcOrd="0" destOrd="0" presId="urn:microsoft.com/office/officeart/2005/8/layout/radial5"/>
    <dgm:cxn modelId="{AFD91DA0-C841-4F4D-94D3-B5E42DD45ACA}" type="presOf" srcId="{EEB9C877-CFD7-48A5-983B-C60E0C828AFC}" destId="{266E3ADE-1403-4077-89A5-A08A0C79EB62}" srcOrd="0" destOrd="0" presId="urn:microsoft.com/office/officeart/2005/8/layout/radial5"/>
    <dgm:cxn modelId="{33399245-D071-4B22-8955-5AE5209FCB0C}" type="presParOf" srcId="{266E3ADE-1403-4077-89A5-A08A0C79EB62}" destId="{D27FDE5B-7829-47CE-93A9-8C0139BE1272}" srcOrd="0" destOrd="0" presId="urn:microsoft.com/office/officeart/2005/8/layout/radial5"/>
    <dgm:cxn modelId="{4A65308F-25D9-44A3-8E32-AC96084405FB}" type="presParOf" srcId="{266E3ADE-1403-4077-89A5-A08A0C79EB62}" destId="{747DBEA7-30BB-4B36-936B-337D547D94B0}" srcOrd="1" destOrd="0" presId="urn:microsoft.com/office/officeart/2005/8/layout/radial5"/>
    <dgm:cxn modelId="{FCC6E743-4F37-4319-BF2B-9A4B587DBFC7}" type="presParOf" srcId="{747DBEA7-30BB-4B36-936B-337D547D94B0}" destId="{CC8718DA-2DDE-44DB-8578-843C14B0A668}" srcOrd="0" destOrd="0" presId="urn:microsoft.com/office/officeart/2005/8/layout/radial5"/>
    <dgm:cxn modelId="{1A851CC2-120C-4ED7-82E0-1516C949D805}" type="presParOf" srcId="{266E3ADE-1403-4077-89A5-A08A0C79EB62}" destId="{7DA6EC65-12B9-4E52-AEF7-23121AAF942D}" srcOrd="2" destOrd="0" presId="urn:microsoft.com/office/officeart/2005/8/layout/radial5"/>
    <dgm:cxn modelId="{A06195FA-7FA5-45A7-8887-0646A77213E7}" type="presParOf" srcId="{266E3ADE-1403-4077-89A5-A08A0C79EB62}" destId="{1A46F340-D8E5-4A91-8BE3-D9317EC00CEE}" srcOrd="3" destOrd="0" presId="urn:microsoft.com/office/officeart/2005/8/layout/radial5"/>
    <dgm:cxn modelId="{3D7E6778-ECD8-46DA-9627-A2638171815C}" type="presParOf" srcId="{1A46F340-D8E5-4A91-8BE3-D9317EC00CEE}" destId="{E2291E11-A42C-4741-B2ED-63CFD18656FE}" srcOrd="0" destOrd="0" presId="urn:microsoft.com/office/officeart/2005/8/layout/radial5"/>
    <dgm:cxn modelId="{B01CB716-3CC9-43BC-8745-D09F3DDE6933}" type="presParOf" srcId="{266E3ADE-1403-4077-89A5-A08A0C79EB62}" destId="{ECC4026D-D514-4168-AC54-3A25E1DAAE74}" srcOrd="4" destOrd="0" presId="urn:microsoft.com/office/officeart/2005/8/layout/radial5"/>
    <dgm:cxn modelId="{610A49D1-7F41-454E-AA1A-80033A5E285D}" type="presParOf" srcId="{266E3ADE-1403-4077-89A5-A08A0C79EB62}" destId="{F0633374-FC25-4153-B0CB-CBE127442F48}" srcOrd="5" destOrd="0" presId="urn:microsoft.com/office/officeart/2005/8/layout/radial5"/>
    <dgm:cxn modelId="{71C46725-E67D-48A7-BF33-F78B4B640877}" type="presParOf" srcId="{F0633374-FC25-4153-B0CB-CBE127442F48}" destId="{FE77A75F-6C76-4279-895C-DEC9BE274C68}" srcOrd="0" destOrd="0" presId="urn:microsoft.com/office/officeart/2005/8/layout/radial5"/>
    <dgm:cxn modelId="{9A70AB0A-7BBC-473C-A86F-52E397C838E8}" type="presParOf" srcId="{266E3ADE-1403-4077-89A5-A08A0C79EB62}" destId="{C505CBFF-04DB-423D-8C10-520AE6F50132}" srcOrd="6" destOrd="0" presId="urn:microsoft.com/office/officeart/2005/8/layout/radial5"/>
    <dgm:cxn modelId="{0206E691-17F8-472D-8908-DA31A9DF5FBA}" type="presParOf" srcId="{266E3ADE-1403-4077-89A5-A08A0C79EB62}" destId="{E1334F28-B530-4A5D-A5A0-86156FD25C14}" srcOrd="7" destOrd="0" presId="urn:microsoft.com/office/officeart/2005/8/layout/radial5"/>
    <dgm:cxn modelId="{F729B7DA-A3EA-4331-8065-016E2F75ECE4}" type="presParOf" srcId="{E1334F28-B530-4A5D-A5A0-86156FD25C14}" destId="{9A58323E-2594-4D46-8D4C-BD3EF053D0CE}" srcOrd="0" destOrd="0" presId="urn:microsoft.com/office/officeart/2005/8/layout/radial5"/>
    <dgm:cxn modelId="{BF4384ED-BECD-4C99-9A07-94577D51F822}" type="presParOf" srcId="{266E3ADE-1403-4077-89A5-A08A0C79EB62}" destId="{B4E17476-5796-4D1C-BA79-26EBEBC9303D}" srcOrd="8" destOrd="0" presId="urn:microsoft.com/office/officeart/2005/8/layout/radial5"/>
    <dgm:cxn modelId="{85C0CE1A-D9B1-4662-9710-62CBA5734C68}" type="presParOf" srcId="{266E3ADE-1403-4077-89A5-A08A0C79EB62}" destId="{13C77697-B6BA-416F-B9E5-9AC3979335D2}" srcOrd="9" destOrd="0" presId="urn:microsoft.com/office/officeart/2005/8/layout/radial5"/>
    <dgm:cxn modelId="{E98A70AC-F91B-4CDF-90DA-9B72FB11A7F5}" type="presParOf" srcId="{13C77697-B6BA-416F-B9E5-9AC3979335D2}" destId="{CF8F2557-1CA8-4AC4-BA1B-EF475BF8F402}" srcOrd="0" destOrd="0" presId="urn:microsoft.com/office/officeart/2005/8/layout/radial5"/>
    <dgm:cxn modelId="{9D9AC536-2099-48D0-A225-54E915669173}" type="presParOf" srcId="{266E3ADE-1403-4077-89A5-A08A0C79EB62}" destId="{A5536F00-D7A3-4521-969E-D3E2AA85724D}" srcOrd="10" destOrd="0" presId="urn:microsoft.com/office/officeart/2005/8/layout/radial5"/>
    <dgm:cxn modelId="{A02ED9D3-2447-4753-AE22-B371A22AD689}" type="presParOf" srcId="{266E3ADE-1403-4077-89A5-A08A0C79EB62}" destId="{76238010-D2D0-4565-9B50-4FF0145052DC}" srcOrd="11" destOrd="0" presId="urn:microsoft.com/office/officeart/2005/8/layout/radial5"/>
    <dgm:cxn modelId="{83069F6C-EF4C-42E2-812D-C2B596D9EDD4}" type="presParOf" srcId="{76238010-D2D0-4565-9B50-4FF0145052DC}" destId="{FE018000-E2AF-4BE3-B444-0F86891C53AC}" srcOrd="0" destOrd="0" presId="urn:microsoft.com/office/officeart/2005/8/layout/radial5"/>
    <dgm:cxn modelId="{9A848E0C-2591-4A75-8440-4AE04DC83C02}" type="presParOf" srcId="{266E3ADE-1403-4077-89A5-A08A0C79EB62}" destId="{B1B6EFE7-CFDB-47F5-9967-4A14874AEA6C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984C17E-F005-5949-B7D9-74587F911B00}" type="doc">
      <dgm:prSet loTypeId="urn:microsoft.com/office/officeart/2005/8/layout/ven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FE571F-A9FC-0641-A117-87875420112A}">
      <dgm:prSet phldrT="[Text]" custT="1"/>
      <dgm:spPr>
        <a:solidFill>
          <a:schemeClr val="accent6">
            <a:lumMod val="60000"/>
            <a:lumOff val="40000"/>
          </a:schemeClr>
        </a:solidFill>
        <a:ln>
          <a:solidFill>
            <a:srgbClr val="00B050"/>
          </a:solidFill>
        </a:ln>
      </dgm:spPr>
      <dgm:t>
        <a:bodyPr/>
        <a:lstStyle/>
        <a:p>
          <a:r>
            <a:rPr lang="en-US" sz="2000" b="1" dirty="0" smtClean="0"/>
            <a:t>Assessment </a:t>
          </a:r>
          <a:r>
            <a:rPr lang="en-US" sz="2000" b="1" dirty="0" smtClean="0">
              <a:solidFill>
                <a:srgbClr val="3771FF"/>
              </a:solidFill>
            </a:rPr>
            <a:t>FOR</a:t>
          </a:r>
          <a:r>
            <a:rPr lang="en-US" sz="2000" b="1" dirty="0" smtClean="0">
              <a:solidFill>
                <a:schemeClr val="bg2"/>
              </a:solidFill>
            </a:rPr>
            <a:t> </a:t>
          </a:r>
          <a:r>
            <a:rPr lang="en-US" sz="2000" b="1" dirty="0" smtClean="0"/>
            <a:t>Learning</a:t>
          </a:r>
          <a:endParaRPr lang="en-US" sz="2000" b="1" dirty="0"/>
        </a:p>
      </dgm:t>
    </dgm:pt>
    <dgm:pt modelId="{87255B9B-AB66-924F-BE36-53076DDB680D}" type="parTrans" cxnId="{54BF7330-D7AC-5C48-95EC-CFD584A72288}">
      <dgm:prSet/>
      <dgm:spPr/>
      <dgm:t>
        <a:bodyPr/>
        <a:lstStyle/>
        <a:p>
          <a:endParaRPr lang="en-US"/>
        </a:p>
      </dgm:t>
    </dgm:pt>
    <dgm:pt modelId="{67F571C6-B0FE-DB48-8271-6A5526F2DA29}" type="sibTrans" cxnId="{54BF7330-D7AC-5C48-95EC-CFD584A72288}">
      <dgm:prSet/>
      <dgm:spPr/>
      <dgm:t>
        <a:bodyPr/>
        <a:lstStyle/>
        <a:p>
          <a:endParaRPr lang="en-US"/>
        </a:p>
      </dgm:t>
    </dgm:pt>
    <dgm:pt modelId="{E428DF13-76F9-564B-AA50-8E7E3557ABB4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2000" b="1" dirty="0" smtClean="0"/>
            <a:t>Assessment </a:t>
          </a:r>
          <a:r>
            <a:rPr lang="en-US" sz="2000" b="1" dirty="0" smtClean="0">
              <a:solidFill>
                <a:srgbClr val="3771FF"/>
              </a:solidFill>
            </a:rPr>
            <a:t>AS</a:t>
          </a:r>
          <a:r>
            <a:rPr lang="en-US" sz="2000" b="1" dirty="0" smtClean="0"/>
            <a:t> Learning</a:t>
          </a:r>
          <a:endParaRPr lang="en-US" sz="2000" b="1" dirty="0"/>
        </a:p>
      </dgm:t>
    </dgm:pt>
    <dgm:pt modelId="{7AD65F34-7773-B147-B986-1B51F2744775}" type="parTrans" cxnId="{3177E616-06EB-7446-B27A-FD30DE1FB1D0}">
      <dgm:prSet/>
      <dgm:spPr/>
      <dgm:t>
        <a:bodyPr/>
        <a:lstStyle/>
        <a:p>
          <a:endParaRPr lang="en-US"/>
        </a:p>
      </dgm:t>
    </dgm:pt>
    <dgm:pt modelId="{76230771-E0D5-0C4A-B261-1D468914CD4E}" type="sibTrans" cxnId="{3177E616-06EB-7446-B27A-FD30DE1FB1D0}">
      <dgm:prSet/>
      <dgm:spPr/>
      <dgm:t>
        <a:bodyPr/>
        <a:lstStyle/>
        <a:p>
          <a:endParaRPr lang="en-US"/>
        </a:p>
      </dgm:t>
    </dgm:pt>
    <dgm:pt modelId="{8B3BE9F8-0330-F141-90B5-5D066450021B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sz="2400" b="1" dirty="0" smtClean="0"/>
            <a:t>Assessment </a:t>
          </a:r>
          <a:r>
            <a:rPr lang="en-US" sz="2400" b="1" dirty="0" smtClean="0">
              <a:solidFill>
                <a:srgbClr val="3771FF"/>
              </a:solidFill>
            </a:rPr>
            <a:t>OF</a:t>
          </a:r>
          <a:r>
            <a:rPr lang="en-US" sz="2400" b="1" dirty="0" smtClean="0">
              <a:solidFill>
                <a:srgbClr val="FFFF00"/>
              </a:solidFill>
            </a:rPr>
            <a:t> </a:t>
          </a:r>
          <a:r>
            <a:rPr lang="en-US" sz="2400" b="1" dirty="0" smtClean="0"/>
            <a:t>Learning</a:t>
          </a:r>
          <a:endParaRPr lang="en-US" sz="2400" b="1" dirty="0"/>
        </a:p>
      </dgm:t>
    </dgm:pt>
    <dgm:pt modelId="{54F7C970-C9BF-D741-A1FC-77A4E86A31AA}" type="parTrans" cxnId="{6F8C1A27-59D3-D549-A0F0-CBC2B1148EF6}">
      <dgm:prSet/>
      <dgm:spPr/>
      <dgm:t>
        <a:bodyPr/>
        <a:lstStyle/>
        <a:p>
          <a:endParaRPr lang="en-US"/>
        </a:p>
      </dgm:t>
    </dgm:pt>
    <dgm:pt modelId="{F717624A-D6D3-E245-9846-894F91FBEB71}" type="sibTrans" cxnId="{6F8C1A27-59D3-D549-A0F0-CBC2B1148EF6}">
      <dgm:prSet/>
      <dgm:spPr/>
      <dgm:t>
        <a:bodyPr/>
        <a:lstStyle/>
        <a:p>
          <a:endParaRPr lang="en-US"/>
        </a:p>
      </dgm:t>
    </dgm:pt>
    <dgm:pt modelId="{7E601D43-1C9C-5D40-8061-B42FE6A89A26}" type="pres">
      <dgm:prSet presAssocID="{0984C17E-F005-5949-B7D9-74587F911B00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9DA862-A883-0949-9FAD-50E4D8D90536}" type="pres">
      <dgm:prSet presAssocID="{0984C17E-F005-5949-B7D9-74587F911B00}" presName="comp1" presStyleCnt="0"/>
      <dgm:spPr/>
    </dgm:pt>
    <dgm:pt modelId="{ED94328A-13B9-2F4D-8299-DF897A39E55D}" type="pres">
      <dgm:prSet presAssocID="{0984C17E-F005-5949-B7D9-74587F911B00}" presName="circle1" presStyleLbl="node1" presStyleIdx="0" presStyleCnt="3" custScaleX="108860"/>
      <dgm:spPr/>
      <dgm:t>
        <a:bodyPr/>
        <a:lstStyle/>
        <a:p>
          <a:endParaRPr lang="en-US"/>
        </a:p>
      </dgm:t>
    </dgm:pt>
    <dgm:pt modelId="{8ADB7EE9-A4E9-5E41-95E9-BBAF3D85ADE0}" type="pres">
      <dgm:prSet presAssocID="{0984C17E-F005-5949-B7D9-74587F911B00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883FE-049B-E443-A83C-0C13603F0201}" type="pres">
      <dgm:prSet presAssocID="{0984C17E-F005-5949-B7D9-74587F911B00}" presName="comp2" presStyleCnt="0"/>
      <dgm:spPr/>
    </dgm:pt>
    <dgm:pt modelId="{666FBE67-EB96-A34E-81EF-43507023F26A}" type="pres">
      <dgm:prSet presAssocID="{0984C17E-F005-5949-B7D9-74587F911B00}" presName="circle2" presStyleLbl="node1" presStyleIdx="1" presStyleCnt="3" custScaleX="112115"/>
      <dgm:spPr/>
      <dgm:t>
        <a:bodyPr/>
        <a:lstStyle/>
        <a:p>
          <a:endParaRPr lang="en-US"/>
        </a:p>
      </dgm:t>
    </dgm:pt>
    <dgm:pt modelId="{5F89FA58-0F1F-EC41-B0FA-F3DC3BD709AC}" type="pres">
      <dgm:prSet presAssocID="{0984C17E-F005-5949-B7D9-74587F911B00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1F4A7A-F034-1242-82A1-B777017B51F4}" type="pres">
      <dgm:prSet presAssocID="{0984C17E-F005-5949-B7D9-74587F911B00}" presName="comp3" presStyleCnt="0"/>
      <dgm:spPr/>
    </dgm:pt>
    <dgm:pt modelId="{21EF75BF-93BB-8746-B0EA-B690EC59BFEC}" type="pres">
      <dgm:prSet presAssocID="{0984C17E-F005-5949-B7D9-74587F911B00}" presName="circle3" presStyleLbl="node1" presStyleIdx="2" presStyleCnt="3" custScaleX="126471"/>
      <dgm:spPr/>
      <dgm:t>
        <a:bodyPr/>
        <a:lstStyle/>
        <a:p>
          <a:endParaRPr lang="en-US"/>
        </a:p>
      </dgm:t>
    </dgm:pt>
    <dgm:pt modelId="{E18167D2-BA04-C044-BA8E-2EFD6CE1D211}" type="pres">
      <dgm:prSet presAssocID="{0984C17E-F005-5949-B7D9-74587F911B00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2475C3-7D9E-ED4D-B4B2-8CFC261D82A9}" type="presOf" srcId="{E428DF13-76F9-564B-AA50-8E7E3557ABB4}" destId="{5F89FA58-0F1F-EC41-B0FA-F3DC3BD709AC}" srcOrd="1" destOrd="0" presId="urn:microsoft.com/office/officeart/2005/8/layout/venn2"/>
    <dgm:cxn modelId="{CDD35752-CA9A-5048-A8A8-52D0AE27EF43}" type="presOf" srcId="{5CFE571F-A9FC-0641-A117-87875420112A}" destId="{8ADB7EE9-A4E9-5E41-95E9-BBAF3D85ADE0}" srcOrd="1" destOrd="0" presId="urn:microsoft.com/office/officeart/2005/8/layout/venn2"/>
    <dgm:cxn modelId="{6F8C1A27-59D3-D549-A0F0-CBC2B1148EF6}" srcId="{0984C17E-F005-5949-B7D9-74587F911B00}" destId="{8B3BE9F8-0330-F141-90B5-5D066450021B}" srcOrd="2" destOrd="0" parTransId="{54F7C970-C9BF-D741-A1FC-77A4E86A31AA}" sibTransId="{F717624A-D6D3-E245-9846-894F91FBEB71}"/>
    <dgm:cxn modelId="{73BE094F-553F-C542-92B9-F67E3BFA69E4}" type="presOf" srcId="{8B3BE9F8-0330-F141-90B5-5D066450021B}" destId="{21EF75BF-93BB-8746-B0EA-B690EC59BFEC}" srcOrd="0" destOrd="0" presId="urn:microsoft.com/office/officeart/2005/8/layout/venn2"/>
    <dgm:cxn modelId="{54BF7330-D7AC-5C48-95EC-CFD584A72288}" srcId="{0984C17E-F005-5949-B7D9-74587F911B00}" destId="{5CFE571F-A9FC-0641-A117-87875420112A}" srcOrd="0" destOrd="0" parTransId="{87255B9B-AB66-924F-BE36-53076DDB680D}" sibTransId="{67F571C6-B0FE-DB48-8271-6A5526F2DA29}"/>
    <dgm:cxn modelId="{268B4712-08EC-AE43-8ACF-819E20745779}" type="presOf" srcId="{0984C17E-F005-5949-B7D9-74587F911B00}" destId="{7E601D43-1C9C-5D40-8061-B42FE6A89A26}" srcOrd="0" destOrd="0" presId="urn:microsoft.com/office/officeart/2005/8/layout/venn2"/>
    <dgm:cxn modelId="{AFE2C63C-68A2-D64F-A631-314092910C25}" type="presOf" srcId="{5CFE571F-A9FC-0641-A117-87875420112A}" destId="{ED94328A-13B9-2F4D-8299-DF897A39E55D}" srcOrd="0" destOrd="0" presId="urn:microsoft.com/office/officeart/2005/8/layout/venn2"/>
    <dgm:cxn modelId="{F8EBB144-0086-D34B-BD5E-487ED36460A4}" type="presOf" srcId="{8B3BE9F8-0330-F141-90B5-5D066450021B}" destId="{E18167D2-BA04-C044-BA8E-2EFD6CE1D211}" srcOrd="1" destOrd="0" presId="urn:microsoft.com/office/officeart/2005/8/layout/venn2"/>
    <dgm:cxn modelId="{3177E616-06EB-7446-B27A-FD30DE1FB1D0}" srcId="{0984C17E-F005-5949-B7D9-74587F911B00}" destId="{E428DF13-76F9-564B-AA50-8E7E3557ABB4}" srcOrd="1" destOrd="0" parTransId="{7AD65F34-7773-B147-B986-1B51F2744775}" sibTransId="{76230771-E0D5-0C4A-B261-1D468914CD4E}"/>
    <dgm:cxn modelId="{C0932CD5-E958-B14E-A4B6-9C84DE0A6B4A}" type="presOf" srcId="{E428DF13-76F9-564B-AA50-8E7E3557ABB4}" destId="{666FBE67-EB96-A34E-81EF-43507023F26A}" srcOrd="0" destOrd="0" presId="urn:microsoft.com/office/officeart/2005/8/layout/venn2"/>
    <dgm:cxn modelId="{9537A257-E9C2-DF40-B482-9CED61E9A37D}" type="presParOf" srcId="{7E601D43-1C9C-5D40-8061-B42FE6A89A26}" destId="{CA9DA862-A883-0949-9FAD-50E4D8D90536}" srcOrd="0" destOrd="0" presId="urn:microsoft.com/office/officeart/2005/8/layout/venn2"/>
    <dgm:cxn modelId="{29C764D6-974C-D246-B597-801AEF15A24B}" type="presParOf" srcId="{CA9DA862-A883-0949-9FAD-50E4D8D90536}" destId="{ED94328A-13B9-2F4D-8299-DF897A39E55D}" srcOrd="0" destOrd="0" presId="urn:microsoft.com/office/officeart/2005/8/layout/venn2"/>
    <dgm:cxn modelId="{31CFCB69-E477-FF47-A2DE-F21C72E32C1A}" type="presParOf" srcId="{CA9DA862-A883-0949-9FAD-50E4D8D90536}" destId="{8ADB7EE9-A4E9-5E41-95E9-BBAF3D85ADE0}" srcOrd="1" destOrd="0" presId="urn:microsoft.com/office/officeart/2005/8/layout/venn2"/>
    <dgm:cxn modelId="{16D88A1B-4F8E-4A47-8316-894B14540F35}" type="presParOf" srcId="{7E601D43-1C9C-5D40-8061-B42FE6A89A26}" destId="{075883FE-049B-E443-A83C-0C13603F0201}" srcOrd="1" destOrd="0" presId="urn:microsoft.com/office/officeart/2005/8/layout/venn2"/>
    <dgm:cxn modelId="{C5C356C7-8AE9-4C4A-B852-1BE341C93230}" type="presParOf" srcId="{075883FE-049B-E443-A83C-0C13603F0201}" destId="{666FBE67-EB96-A34E-81EF-43507023F26A}" srcOrd="0" destOrd="0" presId="urn:microsoft.com/office/officeart/2005/8/layout/venn2"/>
    <dgm:cxn modelId="{8DF1AE87-DD3D-3E41-B8B3-49A8511F0C06}" type="presParOf" srcId="{075883FE-049B-E443-A83C-0C13603F0201}" destId="{5F89FA58-0F1F-EC41-B0FA-F3DC3BD709AC}" srcOrd="1" destOrd="0" presId="urn:microsoft.com/office/officeart/2005/8/layout/venn2"/>
    <dgm:cxn modelId="{DE7850F1-00CA-994A-868E-BF2B1D0714D5}" type="presParOf" srcId="{7E601D43-1C9C-5D40-8061-B42FE6A89A26}" destId="{4B1F4A7A-F034-1242-82A1-B777017B51F4}" srcOrd="2" destOrd="0" presId="urn:microsoft.com/office/officeart/2005/8/layout/venn2"/>
    <dgm:cxn modelId="{69CFD8DE-AE0D-DB44-9408-BFAA5862910D}" type="presParOf" srcId="{4B1F4A7A-F034-1242-82A1-B777017B51F4}" destId="{21EF75BF-93BB-8746-B0EA-B690EC59BFEC}" srcOrd="0" destOrd="0" presId="urn:microsoft.com/office/officeart/2005/8/layout/venn2"/>
    <dgm:cxn modelId="{06478584-35CA-2B40-BAB5-7E3B532A60A4}" type="presParOf" srcId="{4B1F4A7A-F034-1242-82A1-B777017B51F4}" destId="{E18167D2-BA04-C044-BA8E-2EFD6CE1D21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742B8C-5B03-4445-BD4A-79D94BA1FBC4}" type="doc">
      <dgm:prSet loTypeId="urn:microsoft.com/office/officeart/2005/8/layout/process5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E9C6182-E261-CE49-ACCE-7187A930E8A5}">
      <dgm:prSet phldrT="[Text]" custT="1"/>
      <dgm:spPr/>
      <dgm:t>
        <a:bodyPr/>
        <a:lstStyle/>
        <a:p>
          <a:r>
            <a:rPr lang="en-US" sz="2800" dirty="0" smtClean="0">
              <a:solidFill>
                <a:srgbClr val="000000"/>
              </a:solidFill>
            </a:rPr>
            <a:t>Timing</a:t>
          </a:r>
          <a:endParaRPr lang="en-US" sz="2800" dirty="0">
            <a:solidFill>
              <a:srgbClr val="000000"/>
            </a:solidFill>
          </a:endParaRPr>
        </a:p>
      </dgm:t>
    </dgm:pt>
    <dgm:pt modelId="{1E476620-767D-494D-B2C0-3B229007FC2E}" type="parTrans" cxnId="{AEDD3547-1DF3-264B-B42B-7AD5E72F4223}">
      <dgm:prSet/>
      <dgm:spPr/>
      <dgm:t>
        <a:bodyPr/>
        <a:lstStyle/>
        <a:p>
          <a:endParaRPr lang="en-US"/>
        </a:p>
      </dgm:t>
    </dgm:pt>
    <dgm:pt modelId="{DD7B78E5-49CF-AA46-A93B-FC4FDB641CDF}" type="sibTrans" cxnId="{AEDD3547-1DF3-264B-B42B-7AD5E72F4223}">
      <dgm:prSet/>
      <dgm:spPr/>
      <dgm:t>
        <a:bodyPr/>
        <a:lstStyle/>
        <a:p>
          <a:endParaRPr lang="en-US" dirty="0"/>
        </a:p>
      </dgm:t>
    </dgm:pt>
    <dgm:pt modelId="{3646DCAA-48B5-1E4B-B46E-6845752EDF6A}">
      <dgm:prSet phldrT="[Text]" custT="1"/>
      <dgm:spPr/>
      <dgm:t>
        <a:bodyPr/>
        <a:lstStyle/>
        <a:p>
          <a:r>
            <a:rPr lang="en-US" sz="2800" dirty="0" smtClean="0">
              <a:solidFill>
                <a:srgbClr val="000000"/>
              </a:solidFill>
            </a:rPr>
            <a:t>Face-2-Face</a:t>
          </a:r>
          <a:endParaRPr lang="en-US" sz="2800" dirty="0">
            <a:solidFill>
              <a:srgbClr val="000000"/>
            </a:solidFill>
          </a:endParaRPr>
        </a:p>
      </dgm:t>
    </dgm:pt>
    <dgm:pt modelId="{39C6AC97-59B5-764B-AB35-7DBCC5C62407}" type="parTrans" cxnId="{432BA7E5-CB36-1141-A82B-DAE6B127D96C}">
      <dgm:prSet/>
      <dgm:spPr/>
      <dgm:t>
        <a:bodyPr/>
        <a:lstStyle/>
        <a:p>
          <a:endParaRPr lang="en-US"/>
        </a:p>
      </dgm:t>
    </dgm:pt>
    <dgm:pt modelId="{AE0759DD-3E0F-8E48-893D-82E674DA7377}" type="sibTrans" cxnId="{432BA7E5-CB36-1141-A82B-DAE6B127D96C}">
      <dgm:prSet/>
      <dgm:spPr/>
      <dgm:t>
        <a:bodyPr/>
        <a:lstStyle/>
        <a:p>
          <a:endParaRPr lang="en-US" dirty="0"/>
        </a:p>
      </dgm:t>
    </dgm:pt>
    <dgm:pt modelId="{D3ACAD56-B456-634A-87B6-BDBA44F371E4}">
      <dgm:prSet phldrT="[Text]" custT="1"/>
      <dgm:spPr/>
      <dgm:t>
        <a:bodyPr/>
        <a:lstStyle/>
        <a:p>
          <a:r>
            <a:rPr lang="en-US" sz="2800" dirty="0" smtClean="0">
              <a:solidFill>
                <a:srgbClr val="000000"/>
              </a:solidFill>
            </a:rPr>
            <a:t>FAQs</a:t>
          </a:r>
          <a:endParaRPr lang="en-US" sz="2800" dirty="0">
            <a:solidFill>
              <a:srgbClr val="000000"/>
            </a:solidFill>
          </a:endParaRPr>
        </a:p>
      </dgm:t>
    </dgm:pt>
    <dgm:pt modelId="{2099DA48-9773-1244-82D5-C7D5D6FECE6B}" type="parTrans" cxnId="{9365577C-4C2B-074D-8B20-C2C34EEADEC1}">
      <dgm:prSet/>
      <dgm:spPr/>
      <dgm:t>
        <a:bodyPr/>
        <a:lstStyle/>
        <a:p>
          <a:endParaRPr lang="en-US"/>
        </a:p>
      </dgm:t>
    </dgm:pt>
    <dgm:pt modelId="{CD0C0965-CDBB-9943-99A7-0BDE9F9EA77D}" type="sibTrans" cxnId="{9365577C-4C2B-074D-8B20-C2C34EEADEC1}">
      <dgm:prSet/>
      <dgm:spPr/>
      <dgm:t>
        <a:bodyPr/>
        <a:lstStyle/>
        <a:p>
          <a:endParaRPr lang="en-US" dirty="0"/>
        </a:p>
      </dgm:t>
    </dgm:pt>
    <dgm:pt modelId="{90060A78-4B50-7D43-8AD1-1C173ECEA37D}">
      <dgm:prSet phldrT="[Text]" custT="1"/>
      <dgm:spPr/>
      <dgm:t>
        <a:bodyPr/>
        <a:lstStyle/>
        <a:p>
          <a:r>
            <a:rPr lang="en-US" sz="2800" dirty="0" smtClean="0">
              <a:solidFill>
                <a:srgbClr val="000000"/>
              </a:solidFill>
            </a:rPr>
            <a:t>Likely Mistakes</a:t>
          </a:r>
          <a:endParaRPr lang="en-US" sz="2800" dirty="0">
            <a:solidFill>
              <a:srgbClr val="000000"/>
            </a:solidFill>
          </a:endParaRPr>
        </a:p>
      </dgm:t>
    </dgm:pt>
    <dgm:pt modelId="{AE2D30C3-2ABC-1244-9138-9D8C83FC56DF}" type="parTrans" cxnId="{CC4A0CDD-3990-B048-9E78-8F6E71D8E258}">
      <dgm:prSet/>
      <dgm:spPr/>
      <dgm:t>
        <a:bodyPr/>
        <a:lstStyle/>
        <a:p>
          <a:endParaRPr lang="en-US"/>
        </a:p>
      </dgm:t>
    </dgm:pt>
    <dgm:pt modelId="{E9C0EFFA-CE1C-A044-BE35-388D98DF5219}" type="sibTrans" cxnId="{CC4A0CDD-3990-B048-9E78-8F6E71D8E258}">
      <dgm:prSet/>
      <dgm:spPr/>
      <dgm:t>
        <a:bodyPr/>
        <a:lstStyle/>
        <a:p>
          <a:endParaRPr lang="en-US" dirty="0"/>
        </a:p>
      </dgm:t>
    </dgm:pt>
    <dgm:pt modelId="{012E27C3-C174-EB4F-B343-816F2E0B85F5}">
      <dgm:prSet custT="1"/>
      <dgm:spPr/>
      <dgm:t>
        <a:bodyPr/>
        <a:lstStyle/>
        <a:p>
          <a:r>
            <a:rPr lang="en-US" sz="2800" dirty="0" smtClean="0">
              <a:solidFill>
                <a:srgbClr val="000000"/>
              </a:solidFill>
            </a:rPr>
            <a:t>Features of a good answer</a:t>
          </a:r>
          <a:endParaRPr lang="en-US" sz="2800" dirty="0">
            <a:solidFill>
              <a:srgbClr val="000000"/>
            </a:solidFill>
          </a:endParaRPr>
        </a:p>
      </dgm:t>
    </dgm:pt>
    <dgm:pt modelId="{1112B5D3-0355-1246-8477-EC143402A6EB}" type="parTrans" cxnId="{EE16B1F3-E17F-6C46-99F0-A43B2EF13CBA}">
      <dgm:prSet/>
      <dgm:spPr/>
      <dgm:t>
        <a:bodyPr/>
        <a:lstStyle/>
        <a:p>
          <a:endParaRPr lang="en-US"/>
        </a:p>
      </dgm:t>
    </dgm:pt>
    <dgm:pt modelId="{E2C10B09-16A0-1D41-8016-A16A8094EE04}" type="sibTrans" cxnId="{EE16B1F3-E17F-6C46-99F0-A43B2EF13CBA}">
      <dgm:prSet/>
      <dgm:spPr/>
      <dgm:t>
        <a:bodyPr/>
        <a:lstStyle/>
        <a:p>
          <a:endParaRPr lang="en-US" dirty="0"/>
        </a:p>
      </dgm:t>
    </dgm:pt>
    <dgm:pt modelId="{15DBCF88-2CEA-5940-AE59-5F41855F8C60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dirty="0" smtClean="0">
              <a:solidFill>
                <a:srgbClr val="000000"/>
              </a:solidFill>
            </a:rPr>
            <a:t>Assessment criteria</a:t>
          </a: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dirty="0"/>
        </a:p>
      </dgm:t>
    </dgm:pt>
    <dgm:pt modelId="{BC1AE821-F02D-FE48-8F0F-943CB8D7A903}" type="parTrans" cxnId="{6781F060-945C-154F-9912-5BB792D15653}">
      <dgm:prSet/>
      <dgm:spPr/>
      <dgm:t>
        <a:bodyPr/>
        <a:lstStyle/>
        <a:p>
          <a:endParaRPr lang="en-US"/>
        </a:p>
      </dgm:t>
    </dgm:pt>
    <dgm:pt modelId="{F181C6AD-5BD9-2E40-B9A2-BD7A79CEE00A}" type="sibTrans" cxnId="{6781F060-945C-154F-9912-5BB792D15653}">
      <dgm:prSet/>
      <dgm:spPr/>
      <dgm:t>
        <a:bodyPr/>
        <a:lstStyle/>
        <a:p>
          <a:endParaRPr lang="en-US"/>
        </a:p>
      </dgm:t>
    </dgm:pt>
    <dgm:pt modelId="{CB46ECE1-2068-D545-8F4F-27B283B5C603}" type="pres">
      <dgm:prSet presAssocID="{1A742B8C-5B03-4445-BD4A-79D94BA1FB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91FBC4-6588-4848-8E3C-8BF8410E5224}" type="pres">
      <dgm:prSet presAssocID="{BE9C6182-E261-CE49-ACCE-7187A930E8A5}" presName="node" presStyleLbl="node1" presStyleIdx="0" presStyleCnt="6" custLinFactNeighborY="-109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DFEA62-EF78-6743-8573-1746030D864E}" type="pres">
      <dgm:prSet presAssocID="{DD7B78E5-49CF-AA46-A93B-FC4FDB641CDF}" presName="sibTrans" presStyleLbl="sibTrans2D1" presStyleIdx="0" presStyleCnt="5"/>
      <dgm:spPr/>
      <dgm:t>
        <a:bodyPr/>
        <a:lstStyle/>
        <a:p>
          <a:endParaRPr lang="en-US"/>
        </a:p>
      </dgm:t>
    </dgm:pt>
    <dgm:pt modelId="{8E46B872-AA89-2247-9439-9B62D83397FF}" type="pres">
      <dgm:prSet presAssocID="{DD7B78E5-49CF-AA46-A93B-FC4FDB641CDF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EBBDEC2-9EFD-B44D-8836-B14852FAAF3D}" type="pres">
      <dgm:prSet presAssocID="{3646DCAA-48B5-1E4B-B46E-6845752EDF6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FD58F4-39F6-7343-8DBF-6D3454B33822}" type="pres">
      <dgm:prSet presAssocID="{AE0759DD-3E0F-8E48-893D-82E674DA7377}" presName="sibTrans" presStyleLbl="sibTrans2D1" presStyleIdx="1" presStyleCnt="5"/>
      <dgm:spPr/>
      <dgm:t>
        <a:bodyPr/>
        <a:lstStyle/>
        <a:p>
          <a:endParaRPr lang="en-US"/>
        </a:p>
      </dgm:t>
    </dgm:pt>
    <dgm:pt modelId="{94E95CC1-0843-4A4C-9174-FF0C8DF22A66}" type="pres">
      <dgm:prSet presAssocID="{AE0759DD-3E0F-8E48-893D-82E674DA7377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29D543FB-2C64-B846-8ED3-0411D473A5E9}" type="pres">
      <dgm:prSet presAssocID="{D3ACAD56-B456-634A-87B6-BDBA44F371E4}" presName="node" presStyleLbl="node1" presStyleIdx="2" presStyleCnt="6" custLinFactNeighborX="335" custLinFactNeighborY="-23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63EDCB-FA7D-5947-8A22-FE1C1F03C531}" type="pres">
      <dgm:prSet presAssocID="{CD0C0965-CDBB-9943-99A7-0BDE9F9EA77D}" presName="sibTrans" presStyleLbl="sibTrans2D1" presStyleIdx="2" presStyleCnt="5"/>
      <dgm:spPr/>
      <dgm:t>
        <a:bodyPr/>
        <a:lstStyle/>
        <a:p>
          <a:endParaRPr lang="en-US"/>
        </a:p>
      </dgm:t>
    </dgm:pt>
    <dgm:pt modelId="{86798722-CE82-3F4F-9E85-E7A7A87621C5}" type="pres">
      <dgm:prSet presAssocID="{CD0C0965-CDBB-9943-99A7-0BDE9F9EA77D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78B272B4-4819-1A4E-9C05-3DFD0BAA00B8}" type="pres">
      <dgm:prSet presAssocID="{90060A78-4B50-7D43-8AD1-1C173ECEA37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1715E6-F2CF-BD46-B408-BCF1A6693326}" type="pres">
      <dgm:prSet presAssocID="{E9C0EFFA-CE1C-A044-BE35-388D98DF5219}" presName="sibTrans" presStyleLbl="sibTrans2D1" presStyleIdx="3" presStyleCnt="5"/>
      <dgm:spPr/>
      <dgm:t>
        <a:bodyPr/>
        <a:lstStyle/>
        <a:p>
          <a:endParaRPr lang="en-US"/>
        </a:p>
      </dgm:t>
    </dgm:pt>
    <dgm:pt modelId="{8DC3758C-EC03-B14D-A524-7EF6B443A1DC}" type="pres">
      <dgm:prSet presAssocID="{E9C0EFFA-CE1C-A044-BE35-388D98DF5219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13D9942D-582F-DB40-8E6C-F16F85DC773F}" type="pres">
      <dgm:prSet presAssocID="{012E27C3-C174-EB4F-B343-816F2E0B85F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B30762-B938-E04D-BA1B-097B6F37C286}" type="pres">
      <dgm:prSet presAssocID="{E2C10B09-16A0-1D41-8016-A16A8094EE04}" presName="sibTrans" presStyleLbl="sibTrans2D1" presStyleIdx="4" presStyleCnt="5"/>
      <dgm:spPr/>
      <dgm:t>
        <a:bodyPr/>
        <a:lstStyle/>
        <a:p>
          <a:endParaRPr lang="en-US"/>
        </a:p>
      </dgm:t>
    </dgm:pt>
    <dgm:pt modelId="{4C532E2B-5DBC-C643-97A0-D576D11AFF05}" type="pres">
      <dgm:prSet presAssocID="{E2C10B09-16A0-1D41-8016-A16A8094EE04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2586D323-E1AB-9C4F-B014-FA798CEDCD92}" type="pres">
      <dgm:prSet presAssocID="{15DBCF88-2CEA-5940-AE59-5F41855F8C6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031963-7FB4-344D-A970-813D6E932E7F}" type="presOf" srcId="{DD7B78E5-49CF-AA46-A93B-FC4FDB641CDF}" destId="{A7DFEA62-EF78-6743-8573-1746030D864E}" srcOrd="0" destOrd="0" presId="urn:microsoft.com/office/officeart/2005/8/layout/process5"/>
    <dgm:cxn modelId="{432BA7E5-CB36-1141-A82B-DAE6B127D96C}" srcId="{1A742B8C-5B03-4445-BD4A-79D94BA1FBC4}" destId="{3646DCAA-48B5-1E4B-B46E-6845752EDF6A}" srcOrd="1" destOrd="0" parTransId="{39C6AC97-59B5-764B-AB35-7DBCC5C62407}" sibTransId="{AE0759DD-3E0F-8E48-893D-82E674DA7377}"/>
    <dgm:cxn modelId="{FD929D8B-68F6-4E43-A49E-F22F63F262C6}" type="presOf" srcId="{DD7B78E5-49CF-AA46-A93B-FC4FDB641CDF}" destId="{8E46B872-AA89-2247-9439-9B62D83397FF}" srcOrd="1" destOrd="0" presId="urn:microsoft.com/office/officeart/2005/8/layout/process5"/>
    <dgm:cxn modelId="{9D027268-5CCB-994C-898E-5CB72E839A49}" type="presOf" srcId="{CD0C0965-CDBB-9943-99A7-0BDE9F9EA77D}" destId="{E563EDCB-FA7D-5947-8A22-FE1C1F03C531}" srcOrd="0" destOrd="0" presId="urn:microsoft.com/office/officeart/2005/8/layout/process5"/>
    <dgm:cxn modelId="{83248093-73AD-094D-ABBC-479324963F5A}" type="presOf" srcId="{1A742B8C-5B03-4445-BD4A-79D94BA1FBC4}" destId="{CB46ECE1-2068-D545-8F4F-27B283B5C603}" srcOrd="0" destOrd="0" presId="urn:microsoft.com/office/officeart/2005/8/layout/process5"/>
    <dgm:cxn modelId="{CC4A0CDD-3990-B048-9E78-8F6E71D8E258}" srcId="{1A742B8C-5B03-4445-BD4A-79D94BA1FBC4}" destId="{90060A78-4B50-7D43-8AD1-1C173ECEA37D}" srcOrd="3" destOrd="0" parTransId="{AE2D30C3-2ABC-1244-9138-9D8C83FC56DF}" sibTransId="{E9C0EFFA-CE1C-A044-BE35-388D98DF5219}"/>
    <dgm:cxn modelId="{1C655BEF-4CD4-AE4C-BB95-2C081D89BF10}" type="presOf" srcId="{90060A78-4B50-7D43-8AD1-1C173ECEA37D}" destId="{78B272B4-4819-1A4E-9C05-3DFD0BAA00B8}" srcOrd="0" destOrd="0" presId="urn:microsoft.com/office/officeart/2005/8/layout/process5"/>
    <dgm:cxn modelId="{A74ADE9C-E62C-DA46-86FA-E4FF42A307C1}" type="presOf" srcId="{E2C10B09-16A0-1D41-8016-A16A8094EE04}" destId="{F6B30762-B938-E04D-BA1B-097B6F37C286}" srcOrd="0" destOrd="0" presId="urn:microsoft.com/office/officeart/2005/8/layout/process5"/>
    <dgm:cxn modelId="{8BD87CE1-CD15-8F4D-BF51-E6A310B3AF3C}" type="presOf" srcId="{CD0C0965-CDBB-9943-99A7-0BDE9F9EA77D}" destId="{86798722-CE82-3F4F-9E85-E7A7A87621C5}" srcOrd="1" destOrd="0" presId="urn:microsoft.com/office/officeart/2005/8/layout/process5"/>
    <dgm:cxn modelId="{92F8FA6E-8890-DD41-9BF4-238EE7E5B669}" type="presOf" srcId="{E9C0EFFA-CE1C-A044-BE35-388D98DF5219}" destId="{8DC3758C-EC03-B14D-A524-7EF6B443A1DC}" srcOrd="1" destOrd="0" presId="urn:microsoft.com/office/officeart/2005/8/layout/process5"/>
    <dgm:cxn modelId="{6781F060-945C-154F-9912-5BB792D15653}" srcId="{1A742B8C-5B03-4445-BD4A-79D94BA1FBC4}" destId="{15DBCF88-2CEA-5940-AE59-5F41855F8C60}" srcOrd="5" destOrd="0" parTransId="{BC1AE821-F02D-FE48-8F0F-943CB8D7A903}" sibTransId="{F181C6AD-5BD9-2E40-B9A2-BD7A79CEE00A}"/>
    <dgm:cxn modelId="{7E3F1740-9408-5749-B2D1-E14540CEF89C}" type="presOf" srcId="{BE9C6182-E261-CE49-ACCE-7187A930E8A5}" destId="{D891FBC4-6588-4848-8E3C-8BF8410E5224}" srcOrd="0" destOrd="0" presId="urn:microsoft.com/office/officeart/2005/8/layout/process5"/>
    <dgm:cxn modelId="{EE16B1F3-E17F-6C46-99F0-A43B2EF13CBA}" srcId="{1A742B8C-5B03-4445-BD4A-79D94BA1FBC4}" destId="{012E27C3-C174-EB4F-B343-816F2E0B85F5}" srcOrd="4" destOrd="0" parTransId="{1112B5D3-0355-1246-8477-EC143402A6EB}" sibTransId="{E2C10B09-16A0-1D41-8016-A16A8094EE04}"/>
    <dgm:cxn modelId="{16B0CF13-7780-BD48-AD74-FF3C9246EA2E}" type="presOf" srcId="{15DBCF88-2CEA-5940-AE59-5F41855F8C60}" destId="{2586D323-E1AB-9C4F-B014-FA798CEDCD92}" srcOrd="0" destOrd="0" presId="urn:microsoft.com/office/officeart/2005/8/layout/process5"/>
    <dgm:cxn modelId="{AB73363A-899C-3F46-8E00-C6EA6FA8D280}" type="presOf" srcId="{AE0759DD-3E0F-8E48-893D-82E674DA7377}" destId="{94E95CC1-0843-4A4C-9174-FF0C8DF22A66}" srcOrd="1" destOrd="0" presId="urn:microsoft.com/office/officeart/2005/8/layout/process5"/>
    <dgm:cxn modelId="{A216C453-84BA-7344-B818-5E9AD5922D8E}" type="presOf" srcId="{E2C10B09-16A0-1D41-8016-A16A8094EE04}" destId="{4C532E2B-5DBC-C643-97A0-D576D11AFF05}" srcOrd="1" destOrd="0" presId="urn:microsoft.com/office/officeart/2005/8/layout/process5"/>
    <dgm:cxn modelId="{16B6B9BD-7C00-C745-BFB9-B1C3D57AB251}" type="presOf" srcId="{D3ACAD56-B456-634A-87B6-BDBA44F371E4}" destId="{29D543FB-2C64-B846-8ED3-0411D473A5E9}" srcOrd="0" destOrd="0" presId="urn:microsoft.com/office/officeart/2005/8/layout/process5"/>
    <dgm:cxn modelId="{AEDD3547-1DF3-264B-B42B-7AD5E72F4223}" srcId="{1A742B8C-5B03-4445-BD4A-79D94BA1FBC4}" destId="{BE9C6182-E261-CE49-ACCE-7187A930E8A5}" srcOrd="0" destOrd="0" parTransId="{1E476620-767D-494D-B2C0-3B229007FC2E}" sibTransId="{DD7B78E5-49CF-AA46-A93B-FC4FDB641CDF}"/>
    <dgm:cxn modelId="{D7ED79ED-74EB-AC4B-8B90-E2F008060766}" type="presOf" srcId="{3646DCAA-48B5-1E4B-B46E-6845752EDF6A}" destId="{3EBBDEC2-9EFD-B44D-8836-B14852FAAF3D}" srcOrd="0" destOrd="0" presId="urn:microsoft.com/office/officeart/2005/8/layout/process5"/>
    <dgm:cxn modelId="{0B74B272-BFFA-6E45-99EB-BA60CC4C9D23}" type="presOf" srcId="{AE0759DD-3E0F-8E48-893D-82E674DA7377}" destId="{48FD58F4-39F6-7343-8DBF-6D3454B33822}" srcOrd="0" destOrd="0" presId="urn:microsoft.com/office/officeart/2005/8/layout/process5"/>
    <dgm:cxn modelId="{06DA23E1-E79B-CA41-B96D-44B3BE0036FA}" type="presOf" srcId="{012E27C3-C174-EB4F-B343-816F2E0B85F5}" destId="{13D9942D-582F-DB40-8E6C-F16F85DC773F}" srcOrd="0" destOrd="0" presId="urn:microsoft.com/office/officeart/2005/8/layout/process5"/>
    <dgm:cxn modelId="{CC8DBDBC-E46A-4F41-B208-B93D6B99FF5F}" type="presOf" srcId="{E9C0EFFA-CE1C-A044-BE35-388D98DF5219}" destId="{A41715E6-F2CF-BD46-B408-BCF1A6693326}" srcOrd="0" destOrd="0" presId="urn:microsoft.com/office/officeart/2005/8/layout/process5"/>
    <dgm:cxn modelId="{9365577C-4C2B-074D-8B20-C2C34EEADEC1}" srcId="{1A742B8C-5B03-4445-BD4A-79D94BA1FBC4}" destId="{D3ACAD56-B456-634A-87B6-BDBA44F371E4}" srcOrd="2" destOrd="0" parTransId="{2099DA48-9773-1244-82D5-C7D5D6FECE6B}" sibTransId="{CD0C0965-CDBB-9943-99A7-0BDE9F9EA77D}"/>
    <dgm:cxn modelId="{36EBD833-C58F-0A48-841F-9B4FAB9F6A28}" type="presParOf" srcId="{CB46ECE1-2068-D545-8F4F-27B283B5C603}" destId="{D891FBC4-6588-4848-8E3C-8BF8410E5224}" srcOrd="0" destOrd="0" presId="urn:microsoft.com/office/officeart/2005/8/layout/process5"/>
    <dgm:cxn modelId="{7178D3E1-D995-B24F-AE1F-CEA32B09CD9A}" type="presParOf" srcId="{CB46ECE1-2068-D545-8F4F-27B283B5C603}" destId="{A7DFEA62-EF78-6743-8573-1746030D864E}" srcOrd="1" destOrd="0" presId="urn:microsoft.com/office/officeart/2005/8/layout/process5"/>
    <dgm:cxn modelId="{ABEFF3A6-F443-A04C-A089-7536FC148D13}" type="presParOf" srcId="{A7DFEA62-EF78-6743-8573-1746030D864E}" destId="{8E46B872-AA89-2247-9439-9B62D83397FF}" srcOrd="0" destOrd="0" presId="urn:microsoft.com/office/officeart/2005/8/layout/process5"/>
    <dgm:cxn modelId="{FE91EE19-2731-BD46-B79C-40009BFF9B47}" type="presParOf" srcId="{CB46ECE1-2068-D545-8F4F-27B283B5C603}" destId="{3EBBDEC2-9EFD-B44D-8836-B14852FAAF3D}" srcOrd="2" destOrd="0" presId="urn:microsoft.com/office/officeart/2005/8/layout/process5"/>
    <dgm:cxn modelId="{8C971ADF-19CD-7542-ABC7-8E8A9C11420A}" type="presParOf" srcId="{CB46ECE1-2068-D545-8F4F-27B283B5C603}" destId="{48FD58F4-39F6-7343-8DBF-6D3454B33822}" srcOrd="3" destOrd="0" presId="urn:microsoft.com/office/officeart/2005/8/layout/process5"/>
    <dgm:cxn modelId="{4EED8B04-EC62-974F-AB84-8EC9F018A973}" type="presParOf" srcId="{48FD58F4-39F6-7343-8DBF-6D3454B33822}" destId="{94E95CC1-0843-4A4C-9174-FF0C8DF22A66}" srcOrd="0" destOrd="0" presId="urn:microsoft.com/office/officeart/2005/8/layout/process5"/>
    <dgm:cxn modelId="{D8E0F0F6-DC92-624A-B306-591F774640A0}" type="presParOf" srcId="{CB46ECE1-2068-D545-8F4F-27B283B5C603}" destId="{29D543FB-2C64-B846-8ED3-0411D473A5E9}" srcOrd="4" destOrd="0" presId="urn:microsoft.com/office/officeart/2005/8/layout/process5"/>
    <dgm:cxn modelId="{1B84D485-5981-D14F-B58E-AA4A911F04A6}" type="presParOf" srcId="{CB46ECE1-2068-D545-8F4F-27B283B5C603}" destId="{E563EDCB-FA7D-5947-8A22-FE1C1F03C531}" srcOrd="5" destOrd="0" presId="urn:microsoft.com/office/officeart/2005/8/layout/process5"/>
    <dgm:cxn modelId="{5CEB39DA-46C4-5E4D-AF9D-29A5FDF36654}" type="presParOf" srcId="{E563EDCB-FA7D-5947-8A22-FE1C1F03C531}" destId="{86798722-CE82-3F4F-9E85-E7A7A87621C5}" srcOrd="0" destOrd="0" presId="urn:microsoft.com/office/officeart/2005/8/layout/process5"/>
    <dgm:cxn modelId="{A1143C7D-689A-FA46-9A7E-95327047AB18}" type="presParOf" srcId="{CB46ECE1-2068-D545-8F4F-27B283B5C603}" destId="{78B272B4-4819-1A4E-9C05-3DFD0BAA00B8}" srcOrd="6" destOrd="0" presId="urn:microsoft.com/office/officeart/2005/8/layout/process5"/>
    <dgm:cxn modelId="{13BDE697-3B0C-E240-A015-BC66C15A94C5}" type="presParOf" srcId="{CB46ECE1-2068-D545-8F4F-27B283B5C603}" destId="{A41715E6-F2CF-BD46-B408-BCF1A6693326}" srcOrd="7" destOrd="0" presId="urn:microsoft.com/office/officeart/2005/8/layout/process5"/>
    <dgm:cxn modelId="{6A4097B9-993D-0D42-8964-DAB0F1EB79B2}" type="presParOf" srcId="{A41715E6-F2CF-BD46-B408-BCF1A6693326}" destId="{8DC3758C-EC03-B14D-A524-7EF6B443A1DC}" srcOrd="0" destOrd="0" presId="urn:microsoft.com/office/officeart/2005/8/layout/process5"/>
    <dgm:cxn modelId="{3822F21E-5AF2-5247-89DE-C3CFF5FD1E62}" type="presParOf" srcId="{CB46ECE1-2068-D545-8F4F-27B283B5C603}" destId="{13D9942D-582F-DB40-8E6C-F16F85DC773F}" srcOrd="8" destOrd="0" presId="urn:microsoft.com/office/officeart/2005/8/layout/process5"/>
    <dgm:cxn modelId="{F9BF074B-ECC4-9B47-8237-A4C71DB0ADE7}" type="presParOf" srcId="{CB46ECE1-2068-D545-8F4F-27B283B5C603}" destId="{F6B30762-B938-E04D-BA1B-097B6F37C286}" srcOrd="9" destOrd="0" presId="urn:microsoft.com/office/officeart/2005/8/layout/process5"/>
    <dgm:cxn modelId="{BCEA1D7B-AA67-6944-B0B2-90FBF9C8282C}" type="presParOf" srcId="{F6B30762-B938-E04D-BA1B-097B6F37C286}" destId="{4C532E2B-5DBC-C643-97A0-D576D11AFF05}" srcOrd="0" destOrd="0" presId="urn:microsoft.com/office/officeart/2005/8/layout/process5"/>
    <dgm:cxn modelId="{5133E018-61D9-A846-AF3A-1092B038D98A}" type="presParOf" srcId="{CB46ECE1-2068-D545-8F4F-27B283B5C603}" destId="{2586D323-E1AB-9C4F-B014-FA798CEDCD92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5AB9A5B-FF25-0F43-9462-D88565464D3F}" type="doc">
      <dgm:prSet loTypeId="urn:microsoft.com/office/officeart/2005/8/layout/hProcess9" loCatId="" qsTypeId="urn:microsoft.com/office/officeart/2005/8/quickstyle/simple4" qsCatId="simple" csTypeId="urn:microsoft.com/office/officeart/2005/8/colors/colorful1" csCatId="colorful" phldr="1"/>
      <dgm:spPr/>
    </dgm:pt>
    <dgm:pt modelId="{2A2456BE-4000-F445-8CF5-B69C0AD673EF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Explain</a:t>
          </a:r>
        </a:p>
        <a:p>
          <a:r>
            <a:rPr lang="en-US" dirty="0" smtClean="0">
              <a:solidFill>
                <a:srgbClr val="000000"/>
              </a:solidFill>
            </a:rPr>
            <a:t>assessment criteria</a:t>
          </a:r>
          <a:endParaRPr lang="en-US" dirty="0">
            <a:solidFill>
              <a:srgbClr val="000000"/>
            </a:solidFill>
          </a:endParaRPr>
        </a:p>
      </dgm:t>
    </dgm:pt>
    <dgm:pt modelId="{468DF1E5-AB13-BF44-A148-BA8C0CD1F123}" type="parTrans" cxnId="{8DD5E6E1-AF96-0F49-99B5-0CFE11B0FACE}">
      <dgm:prSet/>
      <dgm:spPr/>
      <dgm:t>
        <a:bodyPr/>
        <a:lstStyle/>
        <a:p>
          <a:endParaRPr lang="en-US"/>
        </a:p>
      </dgm:t>
    </dgm:pt>
    <dgm:pt modelId="{50F190C6-0C11-6A4A-822C-32CA382209BB}" type="sibTrans" cxnId="{8DD5E6E1-AF96-0F49-99B5-0CFE11B0FACE}">
      <dgm:prSet/>
      <dgm:spPr/>
      <dgm:t>
        <a:bodyPr/>
        <a:lstStyle/>
        <a:p>
          <a:endParaRPr lang="en-US"/>
        </a:p>
      </dgm:t>
    </dgm:pt>
    <dgm:pt modelId="{8D2A2AD6-D69B-9A48-B0FE-B095832E6D4A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Explain evidence of attainment </a:t>
          </a:r>
          <a:endParaRPr lang="en-US" dirty="0">
            <a:solidFill>
              <a:srgbClr val="000000"/>
            </a:solidFill>
          </a:endParaRPr>
        </a:p>
      </dgm:t>
    </dgm:pt>
    <dgm:pt modelId="{B4F0410D-A40A-3743-85AF-06733DAC6D78}" type="parTrans" cxnId="{889775C5-C77E-5446-8D8C-D3C155A9136E}">
      <dgm:prSet/>
      <dgm:spPr/>
      <dgm:t>
        <a:bodyPr/>
        <a:lstStyle/>
        <a:p>
          <a:endParaRPr lang="en-US"/>
        </a:p>
      </dgm:t>
    </dgm:pt>
    <dgm:pt modelId="{4EECB8E2-C280-2F45-B5CD-A7533BF4A4A9}" type="sibTrans" cxnId="{889775C5-C77E-5446-8D8C-D3C155A9136E}">
      <dgm:prSet/>
      <dgm:spPr/>
      <dgm:t>
        <a:bodyPr/>
        <a:lstStyle/>
        <a:p>
          <a:endParaRPr lang="en-US"/>
        </a:p>
      </dgm:t>
    </dgm:pt>
    <dgm:pt modelId="{AE83EBFA-E831-234D-9DAF-51D6CF0E4956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Relationship to learning</a:t>
          </a:r>
        </a:p>
        <a:p>
          <a:r>
            <a:rPr lang="en-US" dirty="0" smtClean="0">
              <a:solidFill>
                <a:srgbClr val="000000"/>
              </a:solidFill>
            </a:rPr>
            <a:t>outcomes</a:t>
          </a:r>
          <a:endParaRPr lang="en-US" dirty="0">
            <a:solidFill>
              <a:srgbClr val="000000"/>
            </a:solidFill>
          </a:endParaRPr>
        </a:p>
      </dgm:t>
    </dgm:pt>
    <dgm:pt modelId="{9FD0369A-C2B0-544D-BC54-C9111FDD555F}" type="parTrans" cxnId="{C201EA77-8F1D-AD4E-ACB9-B758D1E0EFCD}">
      <dgm:prSet/>
      <dgm:spPr/>
      <dgm:t>
        <a:bodyPr/>
        <a:lstStyle/>
        <a:p>
          <a:endParaRPr lang="en-US"/>
        </a:p>
      </dgm:t>
    </dgm:pt>
    <dgm:pt modelId="{09036AAC-C968-7442-A1D5-5A2688746350}" type="sibTrans" cxnId="{C201EA77-8F1D-AD4E-ACB9-B758D1E0EFCD}">
      <dgm:prSet/>
      <dgm:spPr/>
      <dgm:t>
        <a:bodyPr/>
        <a:lstStyle/>
        <a:p>
          <a:endParaRPr lang="en-US"/>
        </a:p>
      </dgm:t>
    </dgm:pt>
    <dgm:pt modelId="{B2F8056B-5804-5344-825C-F349ADB70565}">
      <dgm:prSet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Impact of body language, tone, eye contact, repetition</a:t>
          </a:r>
          <a:endParaRPr lang="en-US" dirty="0">
            <a:solidFill>
              <a:srgbClr val="000000"/>
            </a:solidFill>
          </a:endParaRPr>
        </a:p>
      </dgm:t>
    </dgm:pt>
    <dgm:pt modelId="{9BB72610-3382-AF49-90BF-A9D7E14CE0AC}" type="parTrans" cxnId="{A4D6BE80-3068-A944-8BD9-D39917446E38}">
      <dgm:prSet/>
      <dgm:spPr/>
      <dgm:t>
        <a:bodyPr/>
        <a:lstStyle/>
        <a:p>
          <a:endParaRPr lang="en-US"/>
        </a:p>
      </dgm:t>
    </dgm:pt>
    <dgm:pt modelId="{E94D71A7-6EF5-AE4A-B5F4-F6F2EE60F1C4}" type="sibTrans" cxnId="{A4D6BE80-3068-A944-8BD9-D39917446E38}">
      <dgm:prSet/>
      <dgm:spPr/>
      <dgm:t>
        <a:bodyPr/>
        <a:lstStyle/>
        <a:p>
          <a:endParaRPr lang="en-US"/>
        </a:p>
      </dgm:t>
    </dgm:pt>
    <dgm:pt modelId="{D2ABDA86-17D9-454D-9B7B-F74D89B5B2C1}">
      <dgm:prSet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Meaningful</a:t>
          </a:r>
        </a:p>
        <a:p>
          <a:r>
            <a:rPr lang="en-US" dirty="0" smtClean="0">
              <a:solidFill>
                <a:srgbClr val="000000"/>
              </a:solidFill>
            </a:rPr>
            <a:t>Learning</a:t>
          </a:r>
          <a:endParaRPr lang="en-US" dirty="0">
            <a:solidFill>
              <a:srgbClr val="000000"/>
            </a:solidFill>
          </a:endParaRPr>
        </a:p>
      </dgm:t>
    </dgm:pt>
    <dgm:pt modelId="{D3F0E2AD-9709-474E-A333-513B33D0EBA4}" type="parTrans" cxnId="{9BEC2394-01CE-C64E-87C8-173C6B9CB76C}">
      <dgm:prSet/>
      <dgm:spPr/>
      <dgm:t>
        <a:bodyPr/>
        <a:lstStyle/>
        <a:p>
          <a:endParaRPr lang="en-US"/>
        </a:p>
      </dgm:t>
    </dgm:pt>
    <dgm:pt modelId="{AA289515-0072-6649-B03F-3AD64DCE1E95}" type="sibTrans" cxnId="{9BEC2394-01CE-C64E-87C8-173C6B9CB76C}">
      <dgm:prSet/>
      <dgm:spPr/>
      <dgm:t>
        <a:bodyPr/>
        <a:lstStyle/>
        <a:p>
          <a:endParaRPr lang="en-US"/>
        </a:p>
      </dgm:t>
    </dgm:pt>
    <dgm:pt modelId="{01E7A4E2-79AD-9C46-984B-22FB5F065604}" type="pres">
      <dgm:prSet presAssocID="{C5AB9A5B-FF25-0F43-9462-D88565464D3F}" presName="CompostProcess" presStyleCnt="0">
        <dgm:presLayoutVars>
          <dgm:dir/>
          <dgm:resizeHandles val="exact"/>
        </dgm:presLayoutVars>
      </dgm:prSet>
      <dgm:spPr/>
    </dgm:pt>
    <dgm:pt modelId="{BD95E5AF-5F9A-D44E-B51D-B270A25C296C}" type="pres">
      <dgm:prSet presAssocID="{C5AB9A5B-FF25-0F43-9462-D88565464D3F}" presName="arrow" presStyleLbl="bgShp" presStyleIdx="0" presStyleCnt="1"/>
      <dgm:spPr/>
    </dgm:pt>
    <dgm:pt modelId="{CCBC4CAF-070C-B540-9073-794794E007ED}" type="pres">
      <dgm:prSet presAssocID="{C5AB9A5B-FF25-0F43-9462-D88565464D3F}" presName="linearProcess" presStyleCnt="0"/>
      <dgm:spPr/>
    </dgm:pt>
    <dgm:pt modelId="{783330E6-907A-D348-8D92-35D687E68A01}" type="pres">
      <dgm:prSet presAssocID="{2A2456BE-4000-F445-8CF5-B69C0AD673EF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D85E82-851F-6E43-B327-FF7DDCDADD58}" type="pres">
      <dgm:prSet presAssocID="{50F190C6-0C11-6A4A-822C-32CA382209BB}" presName="sibTrans" presStyleCnt="0"/>
      <dgm:spPr/>
    </dgm:pt>
    <dgm:pt modelId="{AAE7D7E2-218E-8A44-ADD8-178B0392018D}" type="pres">
      <dgm:prSet presAssocID="{8D2A2AD6-D69B-9A48-B0FE-B095832E6D4A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AFF5B4-DF73-E942-A149-12CF04CC0CA1}" type="pres">
      <dgm:prSet presAssocID="{4EECB8E2-C280-2F45-B5CD-A7533BF4A4A9}" presName="sibTrans" presStyleCnt="0"/>
      <dgm:spPr/>
    </dgm:pt>
    <dgm:pt modelId="{90C06AE0-9380-DF4C-9FE4-AA9EF543E082}" type="pres">
      <dgm:prSet presAssocID="{AE83EBFA-E831-234D-9DAF-51D6CF0E4956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F78F8-987C-0240-A12D-EB661956A1A2}" type="pres">
      <dgm:prSet presAssocID="{09036AAC-C968-7442-A1D5-5A2688746350}" presName="sibTrans" presStyleCnt="0"/>
      <dgm:spPr/>
    </dgm:pt>
    <dgm:pt modelId="{33493118-183C-9F4F-AA37-A28BFAAE6C35}" type="pres">
      <dgm:prSet presAssocID="{B2F8056B-5804-5344-825C-F349ADB70565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A70D62-A863-F343-A9D7-548B78ABA3F5}" type="pres">
      <dgm:prSet presAssocID="{E94D71A7-6EF5-AE4A-B5F4-F6F2EE60F1C4}" presName="sibTrans" presStyleCnt="0"/>
      <dgm:spPr/>
    </dgm:pt>
    <dgm:pt modelId="{323F3466-EBC1-894E-93E9-421E7846E8E0}" type="pres">
      <dgm:prSet presAssocID="{D2ABDA86-17D9-454D-9B7B-F74D89B5B2C1}" presName="textNode" presStyleLbl="node1" presStyleIdx="4" presStyleCnt="5" custLinFactNeighborX="2311" custLinFactNeighborY="14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7F718A-153A-3547-BB79-5EC7631062CA}" type="presOf" srcId="{C5AB9A5B-FF25-0F43-9462-D88565464D3F}" destId="{01E7A4E2-79AD-9C46-984B-22FB5F065604}" srcOrd="0" destOrd="0" presId="urn:microsoft.com/office/officeart/2005/8/layout/hProcess9"/>
    <dgm:cxn modelId="{D83FBE09-5D25-334E-81B0-997C198212D7}" type="presOf" srcId="{AE83EBFA-E831-234D-9DAF-51D6CF0E4956}" destId="{90C06AE0-9380-DF4C-9FE4-AA9EF543E082}" srcOrd="0" destOrd="0" presId="urn:microsoft.com/office/officeart/2005/8/layout/hProcess9"/>
    <dgm:cxn modelId="{8DD5E6E1-AF96-0F49-99B5-0CFE11B0FACE}" srcId="{C5AB9A5B-FF25-0F43-9462-D88565464D3F}" destId="{2A2456BE-4000-F445-8CF5-B69C0AD673EF}" srcOrd="0" destOrd="0" parTransId="{468DF1E5-AB13-BF44-A148-BA8C0CD1F123}" sibTransId="{50F190C6-0C11-6A4A-822C-32CA382209BB}"/>
    <dgm:cxn modelId="{7463CF0C-15DE-B34B-96B4-B89D8C5974AA}" type="presOf" srcId="{D2ABDA86-17D9-454D-9B7B-F74D89B5B2C1}" destId="{323F3466-EBC1-894E-93E9-421E7846E8E0}" srcOrd="0" destOrd="0" presId="urn:microsoft.com/office/officeart/2005/8/layout/hProcess9"/>
    <dgm:cxn modelId="{9C77B981-DFA5-D249-A482-96D3FD147C9F}" type="presOf" srcId="{B2F8056B-5804-5344-825C-F349ADB70565}" destId="{33493118-183C-9F4F-AA37-A28BFAAE6C35}" srcOrd="0" destOrd="0" presId="urn:microsoft.com/office/officeart/2005/8/layout/hProcess9"/>
    <dgm:cxn modelId="{68666CE7-75BB-654E-B54A-F8E55CF93F72}" type="presOf" srcId="{8D2A2AD6-D69B-9A48-B0FE-B095832E6D4A}" destId="{AAE7D7E2-218E-8A44-ADD8-178B0392018D}" srcOrd="0" destOrd="0" presId="urn:microsoft.com/office/officeart/2005/8/layout/hProcess9"/>
    <dgm:cxn modelId="{A4D6BE80-3068-A944-8BD9-D39917446E38}" srcId="{C5AB9A5B-FF25-0F43-9462-D88565464D3F}" destId="{B2F8056B-5804-5344-825C-F349ADB70565}" srcOrd="3" destOrd="0" parTransId="{9BB72610-3382-AF49-90BF-A9D7E14CE0AC}" sibTransId="{E94D71A7-6EF5-AE4A-B5F4-F6F2EE60F1C4}"/>
    <dgm:cxn modelId="{C201EA77-8F1D-AD4E-ACB9-B758D1E0EFCD}" srcId="{C5AB9A5B-FF25-0F43-9462-D88565464D3F}" destId="{AE83EBFA-E831-234D-9DAF-51D6CF0E4956}" srcOrd="2" destOrd="0" parTransId="{9FD0369A-C2B0-544D-BC54-C9111FDD555F}" sibTransId="{09036AAC-C968-7442-A1D5-5A2688746350}"/>
    <dgm:cxn modelId="{889775C5-C77E-5446-8D8C-D3C155A9136E}" srcId="{C5AB9A5B-FF25-0F43-9462-D88565464D3F}" destId="{8D2A2AD6-D69B-9A48-B0FE-B095832E6D4A}" srcOrd="1" destOrd="0" parTransId="{B4F0410D-A40A-3743-85AF-06733DAC6D78}" sibTransId="{4EECB8E2-C280-2F45-B5CD-A7533BF4A4A9}"/>
    <dgm:cxn modelId="{9BEC2394-01CE-C64E-87C8-173C6B9CB76C}" srcId="{C5AB9A5B-FF25-0F43-9462-D88565464D3F}" destId="{D2ABDA86-17D9-454D-9B7B-F74D89B5B2C1}" srcOrd="4" destOrd="0" parTransId="{D3F0E2AD-9709-474E-A333-513B33D0EBA4}" sibTransId="{AA289515-0072-6649-B03F-3AD64DCE1E95}"/>
    <dgm:cxn modelId="{0AF80077-656F-D349-8680-217359C74743}" type="presOf" srcId="{2A2456BE-4000-F445-8CF5-B69C0AD673EF}" destId="{783330E6-907A-D348-8D92-35D687E68A01}" srcOrd="0" destOrd="0" presId="urn:microsoft.com/office/officeart/2005/8/layout/hProcess9"/>
    <dgm:cxn modelId="{E91FAC49-DF69-6B4B-B429-545206FD3C23}" type="presParOf" srcId="{01E7A4E2-79AD-9C46-984B-22FB5F065604}" destId="{BD95E5AF-5F9A-D44E-B51D-B270A25C296C}" srcOrd="0" destOrd="0" presId="urn:microsoft.com/office/officeart/2005/8/layout/hProcess9"/>
    <dgm:cxn modelId="{FC464C47-E3AA-404B-85E4-DE461D343028}" type="presParOf" srcId="{01E7A4E2-79AD-9C46-984B-22FB5F065604}" destId="{CCBC4CAF-070C-B540-9073-794794E007ED}" srcOrd="1" destOrd="0" presId="urn:microsoft.com/office/officeart/2005/8/layout/hProcess9"/>
    <dgm:cxn modelId="{75633487-48EC-BA43-91A8-D8F421A2ACE6}" type="presParOf" srcId="{CCBC4CAF-070C-B540-9073-794794E007ED}" destId="{783330E6-907A-D348-8D92-35D687E68A01}" srcOrd="0" destOrd="0" presId="urn:microsoft.com/office/officeart/2005/8/layout/hProcess9"/>
    <dgm:cxn modelId="{45D1CDC6-89F7-CE4A-A2DF-5B223E6F980B}" type="presParOf" srcId="{CCBC4CAF-070C-B540-9073-794794E007ED}" destId="{31D85E82-851F-6E43-B327-FF7DDCDADD58}" srcOrd="1" destOrd="0" presId="urn:microsoft.com/office/officeart/2005/8/layout/hProcess9"/>
    <dgm:cxn modelId="{006540D4-E87B-C642-BBF0-3A8A7F3EBE9A}" type="presParOf" srcId="{CCBC4CAF-070C-B540-9073-794794E007ED}" destId="{AAE7D7E2-218E-8A44-ADD8-178B0392018D}" srcOrd="2" destOrd="0" presId="urn:microsoft.com/office/officeart/2005/8/layout/hProcess9"/>
    <dgm:cxn modelId="{E5E75952-26F8-564D-AB69-237B9899F40D}" type="presParOf" srcId="{CCBC4CAF-070C-B540-9073-794794E007ED}" destId="{3FAFF5B4-DF73-E942-A149-12CF04CC0CA1}" srcOrd="3" destOrd="0" presId="urn:microsoft.com/office/officeart/2005/8/layout/hProcess9"/>
    <dgm:cxn modelId="{7A6F2981-E58E-6442-BFDE-41A7562DA4B0}" type="presParOf" srcId="{CCBC4CAF-070C-B540-9073-794794E007ED}" destId="{90C06AE0-9380-DF4C-9FE4-AA9EF543E082}" srcOrd="4" destOrd="0" presId="urn:microsoft.com/office/officeart/2005/8/layout/hProcess9"/>
    <dgm:cxn modelId="{908077D5-ACBF-2247-9FDB-7C80EB36F6A9}" type="presParOf" srcId="{CCBC4CAF-070C-B540-9073-794794E007ED}" destId="{24DF78F8-987C-0240-A12D-EB661956A1A2}" srcOrd="5" destOrd="0" presId="urn:microsoft.com/office/officeart/2005/8/layout/hProcess9"/>
    <dgm:cxn modelId="{D3AF4954-FF57-4441-9CAB-C870C0D7CF5E}" type="presParOf" srcId="{CCBC4CAF-070C-B540-9073-794794E007ED}" destId="{33493118-183C-9F4F-AA37-A28BFAAE6C35}" srcOrd="6" destOrd="0" presId="urn:microsoft.com/office/officeart/2005/8/layout/hProcess9"/>
    <dgm:cxn modelId="{E0B61C29-ADEC-0B43-A1FD-3EA0CC5EAEC0}" type="presParOf" srcId="{CCBC4CAF-070C-B540-9073-794794E007ED}" destId="{32A70D62-A863-F343-A9D7-548B78ABA3F5}" srcOrd="7" destOrd="0" presId="urn:microsoft.com/office/officeart/2005/8/layout/hProcess9"/>
    <dgm:cxn modelId="{03B8B8B2-C54D-4045-BB4F-9221FB42E524}" type="presParOf" srcId="{CCBC4CAF-070C-B540-9073-794794E007ED}" destId="{323F3466-EBC1-894E-93E9-421E7846E8E0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77906F7-4809-8B4F-A5B8-FD103C85CB3C}" type="doc">
      <dgm:prSet loTypeId="urn:microsoft.com/office/officeart/2005/8/layout/radial6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8C18B4D-1D73-4F4F-A0EB-123D4438253A}">
      <dgm:prSet phldrT="[Text]"/>
      <dgm:spPr>
        <a:solidFill>
          <a:srgbClr val="800000">
            <a:alpha val="39000"/>
          </a:srgbClr>
        </a:solidFill>
      </dgm:spPr>
      <dgm:t>
        <a:bodyPr/>
        <a:lstStyle/>
        <a:p>
          <a:r>
            <a:rPr lang="en-US" b="1" dirty="0" smtClean="0"/>
            <a:t>Meaningful</a:t>
          </a:r>
        </a:p>
        <a:p>
          <a:r>
            <a:rPr lang="en-US" b="1" dirty="0" smtClean="0"/>
            <a:t>Learning</a:t>
          </a:r>
          <a:endParaRPr lang="en-US" b="1" dirty="0"/>
        </a:p>
      </dgm:t>
    </dgm:pt>
    <dgm:pt modelId="{0BD598A0-D120-2C4B-AB57-BE454A1439CE}" type="parTrans" cxnId="{AC4DFB59-A9FA-6943-A05A-7EC7B2A6815D}">
      <dgm:prSet/>
      <dgm:spPr/>
      <dgm:t>
        <a:bodyPr/>
        <a:lstStyle/>
        <a:p>
          <a:endParaRPr lang="en-US"/>
        </a:p>
      </dgm:t>
    </dgm:pt>
    <dgm:pt modelId="{D680211A-AEDC-184A-A2B0-0D2DEAF2672A}" type="sibTrans" cxnId="{AC4DFB59-A9FA-6943-A05A-7EC7B2A6815D}">
      <dgm:prSet/>
      <dgm:spPr/>
      <dgm:t>
        <a:bodyPr/>
        <a:lstStyle/>
        <a:p>
          <a:endParaRPr lang="en-US"/>
        </a:p>
      </dgm:t>
    </dgm:pt>
    <dgm:pt modelId="{5CEADF02-9F6A-C244-BD69-A1A10429835C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rgbClr val="000000"/>
              </a:solidFill>
            </a:rPr>
            <a:t>Verbalising Concepts</a:t>
          </a:r>
          <a:endParaRPr lang="en-US" b="1" dirty="0">
            <a:solidFill>
              <a:srgbClr val="000000"/>
            </a:solidFill>
          </a:endParaRPr>
        </a:p>
      </dgm:t>
    </dgm:pt>
    <dgm:pt modelId="{C2FF51F8-54D2-5046-A07A-50AAB90BA5DD}" type="parTrans" cxnId="{77F82BCA-26BF-D74A-AD4C-778101FAC0EE}">
      <dgm:prSet/>
      <dgm:spPr/>
      <dgm:t>
        <a:bodyPr/>
        <a:lstStyle/>
        <a:p>
          <a:endParaRPr lang="en-US"/>
        </a:p>
      </dgm:t>
    </dgm:pt>
    <dgm:pt modelId="{64A4866A-991B-F246-91E3-301C0E97E75E}" type="sibTrans" cxnId="{77F82BCA-26BF-D74A-AD4C-778101FAC0EE}">
      <dgm:prSet/>
      <dgm:spPr/>
      <dgm:t>
        <a:bodyPr/>
        <a:lstStyle/>
        <a:p>
          <a:endParaRPr lang="en-US"/>
        </a:p>
      </dgm:t>
    </dgm:pt>
    <dgm:pt modelId="{DD48C3E9-9EFB-1744-B7C7-4BA33C58698B}">
      <dgm:prSet phldrT="[Text]" custT="1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r>
            <a:rPr lang="en-US" sz="1200" b="1" dirty="0" smtClean="0">
              <a:solidFill>
                <a:schemeClr val="tx1"/>
              </a:solidFill>
            </a:rPr>
            <a:t>Fellow</a:t>
          </a:r>
        </a:p>
        <a:p>
          <a:r>
            <a:rPr lang="en-US" sz="1200" b="1" dirty="0" smtClean="0">
              <a:solidFill>
                <a:schemeClr val="tx1"/>
              </a:solidFill>
            </a:rPr>
            <a:t>Higher Education Academy</a:t>
          </a:r>
          <a:endParaRPr lang="en-US" sz="1200" b="1" dirty="0">
            <a:solidFill>
              <a:schemeClr val="tx1"/>
            </a:solidFill>
          </a:endParaRPr>
        </a:p>
      </dgm:t>
    </dgm:pt>
    <dgm:pt modelId="{BCD03E19-1CB0-6843-A4FD-37CDA2358C99}" type="parTrans" cxnId="{E8A95977-AAD9-D74D-8792-81698852A8A5}">
      <dgm:prSet/>
      <dgm:spPr/>
      <dgm:t>
        <a:bodyPr/>
        <a:lstStyle/>
        <a:p>
          <a:endParaRPr lang="en-US"/>
        </a:p>
      </dgm:t>
    </dgm:pt>
    <dgm:pt modelId="{47E050C3-84C6-2A45-BDB6-10B1090F3A83}" type="sibTrans" cxnId="{E8A95977-AAD9-D74D-8792-81698852A8A5}">
      <dgm:prSet/>
      <dgm:spPr/>
      <dgm:t>
        <a:bodyPr/>
        <a:lstStyle/>
        <a:p>
          <a:endParaRPr lang="en-US"/>
        </a:p>
      </dgm:t>
    </dgm:pt>
    <dgm:pt modelId="{874C7434-7933-A34F-A2EC-961F81C40BE9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rgbClr val="000000"/>
              </a:solidFill>
            </a:rPr>
            <a:t>Read</a:t>
          </a:r>
          <a:r>
            <a:rPr lang="en-US" b="1" baseline="0" dirty="0" smtClean="0">
              <a:solidFill>
                <a:srgbClr val="000000"/>
              </a:solidFill>
            </a:rPr>
            <a:t> Literature on Teaching &amp; Learning</a:t>
          </a:r>
          <a:endParaRPr lang="en-US" b="1" dirty="0">
            <a:solidFill>
              <a:srgbClr val="000000"/>
            </a:solidFill>
          </a:endParaRPr>
        </a:p>
      </dgm:t>
    </dgm:pt>
    <dgm:pt modelId="{D966019B-A392-824C-B53E-8802991FC674}" type="parTrans" cxnId="{9FF6EECD-D4B0-084F-8840-C3B861C86F27}">
      <dgm:prSet/>
      <dgm:spPr/>
      <dgm:t>
        <a:bodyPr/>
        <a:lstStyle/>
        <a:p>
          <a:endParaRPr lang="en-US"/>
        </a:p>
      </dgm:t>
    </dgm:pt>
    <dgm:pt modelId="{34E105A5-86C9-E348-AEFC-8E71E70F81A6}" type="sibTrans" cxnId="{9FF6EECD-D4B0-084F-8840-C3B861C86F27}">
      <dgm:prSet/>
      <dgm:spPr/>
      <dgm:t>
        <a:bodyPr/>
        <a:lstStyle/>
        <a:p>
          <a:endParaRPr lang="en-US"/>
        </a:p>
      </dgm:t>
    </dgm:pt>
    <dgm:pt modelId="{0218893B-8B93-694C-B623-FC60C828C858}">
      <dgm:prSet phldrT="[Text]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r>
            <a:rPr lang="en-US" b="1" dirty="0" smtClean="0">
              <a:solidFill>
                <a:srgbClr val="000000"/>
              </a:solidFill>
            </a:rPr>
            <a:t>Define as major course objective</a:t>
          </a:r>
          <a:endParaRPr lang="en-US" b="1" dirty="0">
            <a:solidFill>
              <a:srgbClr val="000000"/>
            </a:solidFill>
          </a:endParaRPr>
        </a:p>
      </dgm:t>
    </dgm:pt>
    <dgm:pt modelId="{6B4BF6EB-B278-9D47-9AF3-0840DEEC9744}" type="sibTrans" cxnId="{57FD00C1-1423-0149-BB63-786FA1F3C04A}">
      <dgm:prSet/>
      <dgm:spPr/>
      <dgm:t>
        <a:bodyPr/>
        <a:lstStyle/>
        <a:p>
          <a:endParaRPr lang="en-US"/>
        </a:p>
      </dgm:t>
    </dgm:pt>
    <dgm:pt modelId="{A4302E88-3139-3841-9529-17A0B0DE5E72}" type="parTrans" cxnId="{57FD00C1-1423-0149-BB63-786FA1F3C04A}">
      <dgm:prSet/>
      <dgm:spPr/>
      <dgm:t>
        <a:bodyPr/>
        <a:lstStyle/>
        <a:p>
          <a:endParaRPr lang="en-US"/>
        </a:p>
      </dgm:t>
    </dgm:pt>
    <dgm:pt modelId="{53827DDB-DF2B-5A43-8905-C982F3B95CB7}" type="pres">
      <dgm:prSet presAssocID="{077906F7-4809-8B4F-A5B8-FD103C85CB3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BF591C-609E-724E-8843-C60C3B274C04}" type="pres">
      <dgm:prSet presAssocID="{38C18B4D-1D73-4F4F-A0EB-123D4438253A}" presName="centerShape" presStyleLbl="node0" presStyleIdx="0" presStyleCnt="1" custScaleX="104821" custScaleY="104821"/>
      <dgm:spPr/>
      <dgm:t>
        <a:bodyPr/>
        <a:lstStyle/>
        <a:p>
          <a:endParaRPr lang="en-US"/>
        </a:p>
      </dgm:t>
    </dgm:pt>
    <dgm:pt modelId="{CE6706D4-2926-5D4D-9850-FA8D7D1FE75D}" type="pres">
      <dgm:prSet presAssocID="{0218893B-8B93-694C-B623-FC60C828C85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47F242-EBE7-6441-A90E-1031A51FC8CA}" type="pres">
      <dgm:prSet presAssocID="{0218893B-8B93-694C-B623-FC60C828C858}" presName="dummy" presStyleCnt="0"/>
      <dgm:spPr/>
    </dgm:pt>
    <dgm:pt modelId="{703EB3C7-E7A0-3E46-AB63-9F333CA4C010}" type="pres">
      <dgm:prSet presAssocID="{6B4BF6EB-B278-9D47-9AF3-0840DEEC9744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A40B801-1670-3F46-855F-72BDCD566190}" type="pres">
      <dgm:prSet presAssocID="{5CEADF02-9F6A-C244-BD69-A1A10429835C}" presName="node" presStyleLbl="node1" presStyleIdx="1" presStyleCnt="4" custRadScaleRad="101597" custRadScaleInc="-94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FA1CE-419F-2442-A74B-F93D7D4F4A03}" type="pres">
      <dgm:prSet presAssocID="{5CEADF02-9F6A-C244-BD69-A1A10429835C}" presName="dummy" presStyleCnt="0"/>
      <dgm:spPr/>
    </dgm:pt>
    <dgm:pt modelId="{ABD6F39E-2ED0-394A-BCCB-3852FFEB7DE4}" type="pres">
      <dgm:prSet presAssocID="{64A4866A-991B-F246-91E3-301C0E97E75E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E9285BB-4726-094E-B74A-DB028A5C328D}" type="pres">
      <dgm:prSet presAssocID="{DD48C3E9-9EFB-1744-B7C7-4BA33C58698B}" presName="node" presStyleLbl="node1" presStyleIdx="2" presStyleCnt="4" custScaleX="145655" custRadScaleRad="100655" custRadScaleInc="-20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23CC37-58B3-434D-B17E-A2FC8022513B}" type="pres">
      <dgm:prSet presAssocID="{DD48C3E9-9EFB-1744-B7C7-4BA33C58698B}" presName="dummy" presStyleCnt="0"/>
      <dgm:spPr/>
    </dgm:pt>
    <dgm:pt modelId="{82DC1145-7C26-8C41-BC23-22529B3C46A7}" type="pres">
      <dgm:prSet presAssocID="{47E050C3-84C6-2A45-BDB6-10B1090F3A83}" presName="sibTrans" presStyleLbl="sibTrans2D1" presStyleIdx="2" presStyleCnt="4"/>
      <dgm:spPr/>
      <dgm:t>
        <a:bodyPr/>
        <a:lstStyle/>
        <a:p>
          <a:endParaRPr lang="en-US"/>
        </a:p>
      </dgm:t>
    </dgm:pt>
    <dgm:pt modelId="{69F3AA6F-1A85-6342-89FF-D068019B93B7}" type="pres">
      <dgm:prSet presAssocID="{874C7434-7933-A34F-A2EC-961F81C40BE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ADA84-AD19-CB42-BEFC-55D65D599774}" type="pres">
      <dgm:prSet presAssocID="{874C7434-7933-A34F-A2EC-961F81C40BE9}" presName="dummy" presStyleCnt="0"/>
      <dgm:spPr/>
    </dgm:pt>
    <dgm:pt modelId="{1C2B9150-E39F-B945-B756-2C5B4A220045}" type="pres">
      <dgm:prSet presAssocID="{34E105A5-86C9-E348-AEFC-8E71E70F81A6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F5A3563D-2ECB-4B43-8B02-3C6CFE331482}" type="presOf" srcId="{DD48C3E9-9EFB-1744-B7C7-4BA33C58698B}" destId="{5E9285BB-4726-094E-B74A-DB028A5C328D}" srcOrd="0" destOrd="0" presId="urn:microsoft.com/office/officeart/2005/8/layout/radial6"/>
    <dgm:cxn modelId="{9FF6EECD-D4B0-084F-8840-C3B861C86F27}" srcId="{38C18B4D-1D73-4F4F-A0EB-123D4438253A}" destId="{874C7434-7933-A34F-A2EC-961F81C40BE9}" srcOrd="3" destOrd="0" parTransId="{D966019B-A392-824C-B53E-8802991FC674}" sibTransId="{34E105A5-86C9-E348-AEFC-8E71E70F81A6}"/>
    <dgm:cxn modelId="{0F6A7411-DE32-C54F-AA80-27CD3AEFE64D}" type="presOf" srcId="{6B4BF6EB-B278-9D47-9AF3-0840DEEC9744}" destId="{703EB3C7-E7A0-3E46-AB63-9F333CA4C010}" srcOrd="0" destOrd="0" presId="urn:microsoft.com/office/officeart/2005/8/layout/radial6"/>
    <dgm:cxn modelId="{4FCB60EB-49A5-1045-A03C-9C22878D6DB8}" type="presOf" srcId="{874C7434-7933-A34F-A2EC-961F81C40BE9}" destId="{69F3AA6F-1A85-6342-89FF-D068019B93B7}" srcOrd="0" destOrd="0" presId="urn:microsoft.com/office/officeart/2005/8/layout/radial6"/>
    <dgm:cxn modelId="{8103CC11-6868-444B-A1B4-126257F49F9E}" type="presOf" srcId="{5CEADF02-9F6A-C244-BD69-A1A10429835C}" destId="{DA40B801-1670-3F46-855F-72BDCD566190}" srcOrd="0" destOrd="0" presId="urn:microsoft.com/office/officeart/2005/8/layout/radial6"/>
    <dgm:cxn modelId="{A90630B9-A101-FB4B-9FDD-EAB4781831C5}" type="presOf" srcId="{0218893B-8B93-694C-B623-FC60C828C858}" destId="{CE6706D4-2926-5D4D-9850-FA8D7D1FE75D}" srcOrd="0" destOrd="0" presId="urn:microsoft.com/office/officeart/2005/8/layout/radial6"/>
    <dgm:cxn modelId="{E8A95977-AAD9-D74D-8792-81698852A8A5}" srcId="{38C18B4D-1D73-4F4F-A0EB-123D4438253A}" destId="{DD48C3E9-9EFB-1744-B7C7-4BA33C58698B}" srcOrd="2" destOrd="0" parTransId="{BCD03E19-1CB0-6843-A4FD-37CDA2358C99}" sibTransId="{47E050C3-84C6-2A45-BDB6-10B1090F3A83}"/>
    <dgm:cxn modelId="{EA2435AE-2649-1F44-AABB-EFADFFC8FDCE}" type="presOf" srcId="{64A4866A-991B-F246-91E3-301C0E97E75E}" destId="{ABD6F39E-2ED0-394A-BCCB-3852FFEB7DE4}" srcOrd="0" destOrd="0" presId="urn:microsoft.com/office/officeart/2005/8/layout/radial6"/>
    <dgm:cxn modelId="{786543EA-9601-604F-B156-EA4894D9F2DF}" type="presOf" srcId="{47E050C3-84C6-2A45-BDB6-10B1090F3A83}" destId="{82DC1145-7C26-8C41-BC23-22529B3C46A7}" srcOrd="0" destOrd="0" presId="urn:microsoft.com/office/officeart/2005/8/layout/radial6"/>
    <dgm:cxn modelId="{A803AA69-72E6-944A-B788-04A4C342C4A3}" type="presOf" srcId="{077906F7-4809-8B4F-A5B8-FD103C85CB3C}" destId="{53827DDB-DF2B-5A43-8905-C982F3B95CB7}" srcOrd="0" destOrd="0" presId="urn:microsoft.com/office/officeart/2005/8/layout/radial6"/>
    <dgm:cxn modelId="{AC4DFB59-A9FA-6943-A05A-7EC7B2A6815D}" srcId="{077906F7-4809-8B4F-A5B8-FD103C85CB3C}" destId="{38C18B4D-1D73-4F4F-A0EB-123D4438253A}" srcOrd="0" destOrd="0" parTransId="{0BD598A0-D120-2C4B-AB57-BE454A1439CE}" sibTransId="{D680211A-AEDC-184A-A2B0-0D2DEAF2672A}"/>
    <dgm:cxn modelId="{77F82BCA-26BF-D74A-AD4C-778101FAC0EE}" srcId="{38C18B4D-1D73-4F4F-A0EB-123D4438253A}" destId="{5CEADF02-9F6A-C244-BD69-A1A10429835C}" srcOrd="1" destOrd="0" parTransId="{C2FF51F8-54D2-5046-A07A-50AAB90BA5DD}" sibTransId="{64A4866A-991B-F246-91E3-301C0E97E75E}"/>
    <dgm:cxn modelId="{57FD00C1-1423-0149-BB63-786FA1F3C04A}" srcId="{38C18B4D-1D73-4F4F-A0EB-123D4438253A}" destId="{0218893B-8B93-694C-B623-FC60C828C858}" srcOrd="0" destOrd="0" parTransId="{A4302E88-3139-3841-9529-17A0B0DE5E72}" sibTransId="{6B4BF6EB-B278-9D47-9AF3-0840DEEC9744}"/>
    <dgm:cxn modelId="{7FA61602-2152-A940-A859-12D9DC234E8C}" type="presOf" srcId="{34E105A5-86C9-E348-AEFC-8E71E70F81A6}" destId="{1C2B9150-E39F-B945-B756-2C5B4A220045}" srcOrd="0" destOrd="0" presId="urn:microsoft.com/office/officeart/2005/8/layout/radial6"/>
    <dgm:cxn modelId="{0E6394B3-E1A2-F345-A5C8-BA998462C096}" type="presOf" srcId="{38C18B4D-1D73-4F4F-A0EB-123D4438253A}" destId="{3CBF591C-609E-724E-8843-C60C3B274C04}" srcOrd="0" destOrd="0" presId="urn:microsoft.com/office/officeart/2005/8/layout/radial6"/>
    <dgm:cxn modelId="{456FEE5E-4A5D-EA47-A76F-AB17576CC163}" type="presParOf" srcId="{53827DDB-DF2B-5A43-8905-C982F3B95CB7}" destId="{3CBF591C-609E-724E-8843-C60C3B274C04}" srcOrd="0" destOrd="0" presId="urn:microsoft.com/office/officeart/2005/8/layout/radial6"/>
    <dgm:cxn modelId="{86670999-C9B0-3945-831C-8CF5EB8B512E}" type="presParOf" srcId="{53827DDB-DF2B-5A43-8905-C982F3B95CB7}" destId="{CE6706D4-2926-5D4D-9850-FA8D7D1FE75D}" srcOrd="1" destOrd="0" presId="urn:microsoft.com/office/officeart/2005/8/layout/radial6"/>
    <dgm:cxn modelId="{24698D7A-3A2D-914B-BC9F-84CA5283400A}" type="presParOf" srcId="{53827DDB-DF2B-5A43-8905-C982F3B95CB7}" destId="{3A47F242-EBE7-6441-A90E-1031A51FC8CA}" srcOrd="2" destOrd="0" presId="urn:microsoft.com/office/officeart/2005/8/layout/radial6"/>
    <dgm:cxn modelId="{59023202-6BA4-E84E-8FB2-8C3ABF9B8233}" type="presParOf" srcId="{53827DDB-DF2B-5A43-8905-C982F3B95CB7}" destId="{703EB3C7-E7A0-3E46-AB63-9F333CA4C010}" srcOrd="3" destOrd="0" presId="urn:microsoft.com/office/officeart/2005/8/layout/radial6"/>
    <dgm:cxn modelId="{65E29FDF-8908-EA47-A774-D4C36CA7BDE6}" type="presParOf" srcId="{53827DDB-DF2B-5A43-8905-C982F3B95CB7}" destId="{DA40B801-1670-3F46-855F-72BDCD566190}" srcOrd="4" destOrd="0" presId="urn:microsoft.com/office/officeart/2005/8/layout/radial6"/>
    <dgm:cxn modelId="{DECCD13D-318E-3A46-AABE-074B7B8A456D}" type="presParOf" srcId="{53827DDB-DF2B-5A43-8905-C982F3B95CB7}" destId="{B8AFA1CE-419F-2442-A74B-F93D7D4F4A03}" srcOrd="5" destOrd="0" presId="urn:microsoft.com/office/officeart/2005/8/layout/radial6"/>
    <dgm:cxn modelId="{FD7E9EB4-D297-E74A-A3C7-E1EFA6374C49}" type="presParOf" srcId="{53827DDB-DF2B-5A43-8905-C982F3B95CB7}" destId="{ABD6F39E-2ED0-394A-BCCB-3852FFEB7DE4}" srcOrd="6" destOrd="0" presId="urn:microsoft.com/office/officeart/2005/8/layout/radial6"/>
    <dgm:cxn modelId="{8C43CEFC-A635-E247-97F3-F6A73B94FC36}" type="presParOf" srcId="{53827DDB-DF2B-5A43-8905-C982F3B95CB7}" destId="{5E9285BB-4726-094E-B74A-DB028A5C328D}" srcOrd="7" destOrd="0" presId="urn:microsoft.com/office/officeart/2005/8/layout/radial6"/>
    <dgm:cxn modelId="{681C67C9-D17E-774A-9E13-B20D78CF70E5}" type="presParOf" srcId="{53827DDB-DF2B-5A43-8905-C982F3B95CB7}" destId="{0C23CC37-58B3-434D-B17E-A2FC8022513B}" srcOrd="8" destOrd="0" presId="urn:microsoft.com/office/officeart/2005/8/layout/radial6"/>
    <dgm:cxn modelId="{6672FF9B-C4EB-F645-A516-4144F0F1925C}" type="presParOf" srcId="{53827DDB-DF2B-5A43-8905-C982F3B95CB7}" destId="{82DC1145-7C26-8C41-BC23-22529B3C46A7}" srcOrd="9" destOrd="0" presId="urn:microsoft.com/office/officeart/2005/8/layout/radial6"/>
    <dgm:cxn modelId="{EF1F9810-073A-5240-8CFC-A8BED6454D7A}" type="presParOf" srcId="{53827DDB-DF2B-5A43-8905-C982F3B95CB7}" destId="{69F3AA6F-1A85-6342-89FF-D068019B93B7}" srcOrd="10" destOrd="0" presId="urn:microsoft.com/office/officeart/2005/8/layout/radial6"/>
    <dgm:cxn modelId="{8D06E664-58A5-DF4C-A4A2-4D2B0C4AD577}" type="presParOf" srcId="{53827DDB-DF2B-5A43-8905-C982F3B95CB7}" destId="{E6CADA84-AD19-CB42-BEFC-55D65D599774}" srcOrd="11" destOrd="0" presId="urn:microsoft.com/office/officeart/2005/8/layout/radial6"/>
    <dgm:cxn modelId="{80CDBDE8-BB65-BD41-AE8F-9DA1A8FC0C80}" type="presParOf" srcId="{53827DDB-DF2B-5A43-8905-C982F3B95CB7}" destId="{1C2B9150-E39F-B945-B756-2C5B4A22004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8F8D7-5627-1446-BA54-83C6A3E5B976}">
      <dsp:nvSpPr>
        <dsp:cNvPr id="0" name=""/>
        <dsp:cNvSpPr/>
      </dsp:nvSpPr>
      <dsp:spPr>
        <a:xfrm>
          <a:off x="3440809" y="1972997"/>
          <a:ext cx="1408707" cy="14087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rgbClr val="800000"/>
              </a:solidFill>
            </a:rPr>
            <a:t>Meaningful Learning</a:t>
          </a:r>
          <a:endParaRPr lang="en-US" sz="1500" b="1" kern="1200" dirty="0">
            <a:solidFill>
              <a:srgbClr val="800000"/>
            </a:solidFill>
          </a:endParaRPr>
        </a:p>
      </dsp:txBody>
      <dsp:txXfrm>
        <a:off x="3647109" y="2179297"/>
        <a:ext cx="996107" cy="996107"/>
      </dsp:txXfrm>
    </dsp:sp>
    <dsp:sp modelId="{109209F1-FEBC-404D-BDF3-F0A356136563}">
      <dsp:nvSpPr>
        <dsp:cNvPr id="0" name=""/>
        <dsp:cNvSpPr/>
      </dsp:nvSpPr>
      <dsp:spPr>
        <a:xfrm rot="16200000">
          <a:off x="3996271" y="1461017"/>
          <a:ext cx="297782" cy="478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4040939" y="1601477"/>
        <a:ext cx="208447" cy="287376"/>
      </dsp:txXfrm>
    </dsp:sp>
    <dsp:sp modelId="{7C966695-F47D-F64F-A33C-F43DC86A1423}">
      <dsp:nvSpPr>
        <dsp:cNvPr id="0" name=""/>
        <dsp:cNvSpPr/>
      </dsp:nvSpPr>
      <dsp:spPr>
        <a:xfrm>
          <a:off x="3440809" y="2434"/>
          <a:ext cx="1408707" cy="140870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800000"/>
              </a:solidFill>
            </a:rPr>
            <a:t>Active: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Involved 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647109" y="208734"/>
        <a:ext cx="996107" cy="996107"/>
      </dsp:txXfrm>
    </dsp:sp>
    <dsp:sp modelId="{0697209F-89BF-5F4C-84C0-0A6ED6178537}">
      <dsp:nvSpPr>
        <dsp:cNvPr id="0" name=""/>
        <dsp:cNvSpPr/>
      </dsp:nvSpPr>
      <dsp:spPr>
        <a:xfrm rot="20520000">
          <a:off x="4925314" y="2136006"/>
          <a:ext cx="297782" cy="478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4927500" y="2245601"/>
        <a:ext cx="208447" cy="287376"/>
      </dsp:txXfrm>
    </dsp:sp>
    <dsp:sp modelId="{DB7FA0E7-3FA2-D24A-8FAC-F7441577ABCF}">
      <dsp:nvSpPr>
        <dsp:cNvPr id="0" name=""/>
        <dsp:cNvSpPr/>
      </dsp:nvSpPr>
      <dsp:spPr>
        <a:xfrm>
          <a:off x="5314925" y="1364059"/>
          <a:ext cx="1408707" cy="1408707"/>
        </a:xfrm>
        <a:prstGeom prst="ellipse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800000"/>
              </a:solidFill>
            </a:rPr>
            <a:t>Reflective: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0000"/>
              </a:solidFill>
            </a:rPr>
            <a:t>Portfolio</a:t>
          </a:r>
          <a:endParaRPr lang="en-US" sz="1300" b="1" kern="1200" dirty="0">
            <a:solidFill>
              <a:srgbClr val="000000"/>
            </a:solidFill>
          </a:endParaRPr>
        </a:p>
      </dsp:txBody>
      <dsp:txXfrm>
        <a:off x="5521225" y="1570359"/>
        <a:ext cx="996107" cy="996107"/>
      </dsp:txXfrm>
    </dsp:sp>
    <dsp:sp modelId="{90532D60-FD39-994D-8266-AC049D198F66}">
      <dsp:nvSpPr>
        <dsp:cNvPr id="0" name=""/>
        <dsp:cNvSpPr/>
      </dsp:nvSpPr>
      <dsp:spPr>
        <a:xfrm rot="3240000">
          <a:off x="4570451" y="3228161"/>
          <a:ext cx="297782" cy="478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4588864" y="3287816"/>
        <a:ext cx="208447" cy="287376"/>
      </dsp:txXfrm>
    </dsp:sp>
    <dsp:sp modelId="{746E4FA6-C558-ED4A-9E9D-A8509717ED3B}">
      <dsp:nvSpPr>
        <dsp:cNvPr id="0" name=""/>
        <dsp:cNvSpPr/>
      </dsp:nvSpPr>
      <dsp:spPr>
        <a:xfrm>
          <a:off x="4599076" y="3567215"/>
          <a:ext cx="1408707" cy="1408707"/>
        </a:xfrm>
        <a:prstGeom prst="ellips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800000"/>
              </a:solidFill>
            </a:rPr>
            <a:t>Collaborative: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0000"/>
              </a:solidFill>
            </a:rPr>
            <a:t>Cooperative</a:t>
          </a:r>
          <a:endParaRPr lang="en-US" sz="1300" b="1" kern="1200" dirty="0">
            <a:solidFill>
              <a:srgbClr val="000000"/>
            </a:solidFill>
          </a:endParaRPr>
        </a:p>
      </dsp:txBody>
      <dsp:txXfrm>
        <a:off x="4805376" y="3773515"/>
        <a:ext cx="996107" cy="996107"/>
      </dsp:txXfrm>
    </dsp:sp>
    <dsp:sp modelId="{02B35DC2-8F0B-4F4A-8E8E-1836AE232BB1}">
      <dsp:nvSpPr>
        <dsp:cNvPr id="0" name=""/>
        <dsp:cNvSpPr/>
      </dsp:nvSpPr>
      <dsp:spPr>
        <a:xfrm rot="7560000">
          <a:off x="3422091" y="3228161"/>
          <a:ext cx="297782" cy="478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 rot="10800000">
        <a:off x="3493013" y="3287816"/>
        <a:ext cx="208447" cy="287376"/>
      </dsp:txXfrm>
    </dsp:sp>
    <dsp:sp modelId="{6FF57591-3E64-F045-BE18-F35E124F36C4}">
      <dsp:nvSpPr>
        <dsp:cNvPr id="0" name=""/>
        <dsp:cNvSpPr/>
      </dsp:nvSpPr>
      <dsp:spPr>
        <a:xfrm>
          <a:off x="2282541" y="3567215"/>
          <a:ext cx="1408707" cy="1408707"/>
        </a:xfrm>
        <a:prstGeom prst="ellipse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800000"/>
              </a:solidFill>
            </a:rPr>
            <a:t>Authentic: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0000"/>
              </a:solidFill>
            </a:rPr>
            <a:t>Context</a:t>
          </a:r>
          <a:endParaRPr lang="en-US" sz="1300" b="1" kern="1200" dirty="0">
            <a:solidFill>
              <a:srgbClr val="000000"/>
            </a:solidFill>
          </a:endParaRPr>
        </a:p>
      </dsp:txBody>
      <dsp:txXfrm>
        <a:off x="2488841" y="3773515"/>
        <a:ext cx="996107" cy="996107"/>
      </dsp:txXfrm>
    </dsp:sp>
    <dsp:sp modelId="{9F976CC4-1677-684C-A1DE-8106A8B87FC6}">
      <dsp:nvSpPr>
        <dsp:cNvPr id="0" name=""/>
        <dsp:cNvSpPr/>
      </dsp:nvSpPr>
      <dsp:spPr>
        <a:xfrm rot="11880000">
          <a:off x="3067228" y="2136006"/>
          <a:ext cx="297782" cy="478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 rot="10800000">
        <a:off x="3154377" y="2245601"/>
        <a:ext cx="208447" cy="287376"/>
      </dsp:txXfrm>
    </dsp:sp>
    <dsp:sp modelId="{4EC980A7-85BD-9A42-8002-262F2EDE3710}">
      <dsp:nvSpPr>
        <dsp:cNvPr id="0" name=""/>
        <dsp:cNvSpPr/>
      </dsp:nvSpPr>
      <dsp:spPr>
        <a:xfrm>
          <a:off x="1566692" y="1364059"/>
          <a:ext cx="1408707" cy="1408707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800000"/>
              </a:solidFill>
            </a:rPr>
            <a:t>Goal Directed: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0000"/>
              </a:solidFill>
            </a:rPr>
            <a:t>Learning Outcomes</a:t>
          </a:r>
          <a:endParaRPr lang="en-US" sz="1300" b="1" kern="1200" dirty="0">
            <a:solidFill>
              <a:srgbClr val="000000"/>
            </a:solidFill>
          </a:endParaRPr>
        </a:p>
      </dsp:txBody>
      <dsp:txXfrm>
        <a:off x="1772992" y="1570359"/>
        <a:ext cx="996107" cy="9961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78378-DEEE-F84F-BE37-4659636B57F4}">
      <dsp:nvSpPr>
        <dsp:cNvPr id="0" name=""/>
        <dsp:cNvSpPr/>
      </dsp:nvSpPr>
      <dsp:spPr>
        <a:xfrm rot="5400000">
          <a:off x="-43356" y="1030312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20834F-4B5A-3444-B76F-1E6214A0D7D5}">
      <dsp:nvSpPr>
        <dsp:cNvPr id="0" name=""/>
        <dsp:cNvSpPr/>
      </dsp:nvSpPr>
      <dsp:spPr>
        <a:xfrm>
          <a:off x="324582" y="2411"/>
          <a:ext cx="2154435" cy="1292661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800000"/>
              </a:solidFill>
            </a:rPr>
            <a:t>Values based admissions</a:t>
          </a:r>
          <a:endParaRPr lang="en-US" sz="2000" kern="1200" dirty="0">
            <a:solidFill>
              <a:srgbClr val="800000"/>
            </a:solidFill>
          </a:endParaRPr>
        </a:p>
      </dsp:txBody>
      <dsp:txXfrm>
        <a:off x="362443" y="40272"/>
        <a:ext cx="2078713" cy="1216939"/>
      </dsp:txXfrm>
    </dsp:sp>
    <dsp:sp modelId="{E28D50AA-7E7F-C942-9298-FBEF9E959789}">
      <dsp:nvSpPr>
        <dsp:cNvPr id="0" name=""/>
        <dsp:cNvSpPr/>
      </dsp:nvSpPr>
      <dsp:spPr>
        <a:xfrm rot="5400000">
          <a:off x="-43356" y="2646139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050F8B-A0F7-8346-8204-7819FF16CD60}">
      <dsp:nvSpPr>
        <dsp:cNvPr id="0" name=""/>
        <dsp:cNvSpPr/>
      </dsp:nvSpPr>
      <dsp:spPr>
        <a:xfrm>
          <a:off x="324582" y="1618238"/>
          <a:ext cx="2154435" cy="1292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800000"/>
              </a:solidFill>
            </a:rPr>
            <a:t>Intraprofessional Learning</a:t>
          </a:r>
          <a:endParaRPr lang="en-US" sz="2000" kern="1200" dirty="0">
            <a:solidFill>
              <a:srgbClr val="800000"/>
            </a:solidFill>
          </a:endParaRPr>
        </a:p>
      </dsp:txBody>
      <dsp:txXfrm>
        <a:off x="362443" y="1656099"/>
        <a:ext cx="2078713" cy="1216939"/>
      </dsp:txXfrm>
    </dsp:sp>
    <dsp:sp modelId="{F20498E3-7410-D745-8F31-C830EB27183F}">
      <dsp:nvSpPr>
        <dsp:cNvPr id="0" name=""/>
        <dsp:cNvSpPr/>
      </dsp:nvSpPr>
      <dsp:spPr>
        <a:xfrm>
          <a:off x="764557" y="3454052"/>
          <a:ext cx="2856311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326C19-E6C3-4B46-B7CF-15FFD056BEDB}">
      <dsp:nvSpPr>
        <dsp:cNvPr id="0" name=""/>
        <dsp:cNvSpPr/>
      </dsp:nvSpPr>
      <dsp:spPr>
        <a:xfrm>
          <a:off x="324582" y="3234065"/>
          <a:ext cx="2154435" cy="1292661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800000"/>
              </a:solidFill>
            </a:rPr>
            <a:t>Clinical Research</a:t>
          </a:r>
          <a:endParaRPr lang="en-US" sz="2000" kern="1200" dirty="0">
            <a:solidFill>
              <a:srgbClr val="800000"/>
            </a:solidFill>
          </a:endParaRPr>
        </a:p>
      </dsp:txBody>
      <dsp:txXfrm>
        <a:off x="362443" y="3271926"/>
        <a:ext cx="2078713" cy="1216939"/>
      </dsp:txXfrm>
    </dsp:sp>
    <dsp:sp modelId="{613D71F6-04BB-F84A-A9D4-8374280747CD}">
      <dsp:nvSpPr>
        <dsp:cNvPr id="0" name=""/>
        <dsp:cNvSpPr/>
      </dsp:nvSpPr>
      <dsp:spPr>
        <a:xfrm rot="16200000">
          <a:off x="2822043" y="2646139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73CD6E-4B91-F248-93AB-EF2BD1D9E98A}">
      <dsp:nvSpPr>
        <dsp:cNvPr id="0" name=""/>
        <dsp:cNvSpPr/>
      </dsp:nvSpPr>
      <dsp:spPr>
        <a:xfrm>
          <a:off x="3189982" y="3234065"/>
          <a:ext cx="2154435" cy="1292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800000"/>
              </a:solidFill>
            </a:rPr>
            <a:t>Expanding roles for future pharmacists</a:t>
          </a:r>
          <a:endParaRPr lang="en-US" sz="2000" kern="1200" dirty="0">
            <a:solidFill>
              <a:srgbClr val="800000"/>
            </a:solidFill>
          </a:endParaRPr>
        </a:p>
      </dsp:txBody>
      <dsp:txXfrm>
        <a:off x="3227843" y="3271926"/>
        <a:ext cx="2078713" cy="1216939"/>
      </dsp:txXfrm>
    </dsp:sp>
    <dsp:sp modelId="{252E3227-B77E-9549-9C5F-082F24757902}">
      <dsp:nvSpPr>
        <dsp:cNvPr id="0" name=""/>
        <dsp:cNvSpPr/>
      </dsp:nvSpPr>
      <dsp:spPr>
        <a:xfrm rot="16200000">
          <a:off x="2822043" y="1030312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12398C-AC5F-134C-8531-CE35125A4EFF}">
      <dsp:nvSpPr>
        <dsp:cNvPr id="0" name=""/>
        <dsp:cNvSpPr/>
      </dsp:nvSpPr>
      <dsp:spPr>
        <a:xfrm>
          <a:off x="3189982" y="1618238"/>
          <a:ext cx="2154435" cy="1292661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800000"/>
              </a:solidFill>
            </a:rPr>
            <a:t>IPL at the Bedside</a:t>
          </a:r>
          <a:endParaRPr lang="en-US" sz="2000" kern="1200" dirty="0">
            <a:solidFill>
              <a:srgbClr val="800000"/>
            </a:solidFill>
          </a:endParaRPr>
        </a:p>
      </dsp:txBody>
      <dsp:txXfrm>
        <a:off x="3227843" y="1656099"/>
        <a:ext cx="2078713" cy="1216939"/>
      </dsp:txXfrm>
    </dsp:sp>
    <dsp:sp modelId="{D6ACDA78-058C-A448-B050-E7B18026B8F3}">
      <dsp:nvSpPr>
        <dsp:cNvPr id="0" name=""/>
        <dsp:cNvSpPr/>
      </dsp:nvSpPr>
      <dsp:spPr>
        <a:xfrm>
          <a:off x="3629957" y="222398"/>
          <a:ext cx="2856311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4A4FB7-DE77-2647-87B0-71E627321DD4}">
      <dsp:nvSpPr>
        <dsp:cNvPr id="0" name=""/>
        <dsp:cNvSpPr/>
      </dsp:nvSpPr>
      <dsp:spPr>
        <a:xfrm>
          <a:off x="3189982" y="2411"/>
          <a:ext cx="2154435" cy="1292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800000"/>
              </a:solidFill>
            </a:rPr>
            <a:t>HEKSS Educational &amp; Practice Supervisors</a:t>
          </a:r>
          <a:endParaRPr lang="en-US" sz="2000" kern="1200" dirty="0">
            <a:solidFill>
              <a:srgbClr val="800000"/>
            </a:solidFill>
          </a:endParaRPr>
        </a:p>
      </dsp:txBody>
      <dsp:txXfrm>
        <a:off x="3227843" y="40272"/>
        <a:ext cx="2078713" cy="1216939"/>
      </dsp:txXfrm>
    </dsp:sp>
    <dsp:sp modelId="{349444F1-89CA-DD4E-92BB-F7662F2A3AC9}">
      <dsp:nvSpPr>
        <dsp:cNvPr id="0" name=""/>
        <dsp:cNvSpPr/>
      </dsp:nvSpPr>
      <dsp:spPr>
        <a:xfrm rot="5400000">
          <a:off x="5687443" y="1030312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B1756B-3444-1643-9B87-8CF1EBECB0A5}">
      <dsp:nvSpPr>
        <dsp:cNvPr id="0" name=""/>
        <dsp:cNvSpPr/>
      </dsp:nvSpPr>
      <dsp:spPr>
        <a:xfrm>
          <a:off x="6055381" y="2411"/>
          <a:ext cx="2154435" cy="1292661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800000"/>
              </a:solidFill>
            </a:rPr>
            <a:t>Professional Skills Development</a:t>
          </a:r>
          <a:endParaRPr lang="en-US" sz="2000" kern="1200" dirty="0">
            <a:solidFill>
              <a:srgbClr val="800000"/>
            </a:solidFill>
          </a:endParaRPr>
        </a:p>
      </dsp:txBody>
      <dsp:txXfrm>
        <a:off x="6093242" y="40272"/>
        <a:ext cx="2078713" cy="1216939"/>
      </dsp:txXfrm>
    </dsp:sp>
    <dsp:sp modelId="{A710C0B8-689E-DA4B-8158-30F82704D21C}">
      <dsp:nvSpPr>
        <dsp:cNvPr id="0" name=""/>
        <dsp:cNvSpPr/>
      </dsp:nvSpPr>
      <dsp:spPr>
        <a:xfrm rot="5400000">
          <a:off x="5687443" y="2646139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52BDB5-A231-984A-A0AE-49911CAD1AE0}">
      <dsp:nvSpPr>
        <dsp:cNvPr id="0" name=""/>
        <dsp:cNvSpPr/>
      </dsp:nvSpPr>
      <dsp:spPr>
        <a:xfrm>
          <a:off x="6055381" y="1618238"/>
          <a:ext cx="2154435" cy="1292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800000"/>
              </a:solidFill>
            </a:rPr>
            <a:t>The Trainee Voice</a:t>
          </a:r>
          <a:endParaRPr lang="en-US" sz="2000" kern="1200" dirty="0">
            <a:solidFill>
              <a:srgbClr val="800000"/>
            </a:solidFill>
          </a:endParaRPr>
        </a:p>
      </dsp:txBody>
      <dsp:txXfrm>
        <a:off x="6093242" y="1656099"/>
        <a:ext cx="2078713" cy="1216939"/>
      </dsp:txXfrm>
    </dsp:sp>
    <dsp:sp modelId="{85174931-1941-B94F-B2FB-B791700DC6BC}">
      <dsp:nvSpPr>
        <dsp:cNvPr id="0" name=""/>
        <dsp:cNvSpPr/>
      </dsp:nvSpPr>
      <dsp:spPr>
        <a:xfrm>
          <a:off x="6055381" y="3234065"/>
          <a:ext cx="2154435" cy="1292661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800000"/>
              </a:solidFill>
            </a:rPr>
            <a:t>High Quality Graduates</a:t>
          </a:r>
          <a:endParaRPr lang="en-US" sz="2000" kern="1200" dirty="0">
            <a:solidFill>
              <a:srgbClr val="800000"/>
            </a:solidFill>
          </a:endParaRPr>
        </a:p>
      </dsp:txBody>
      <dsp:txXfrm>
        <a:off x="6093242" y="3271926"/>
        <a:ext cx="2078713" cy="12169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5031C-34F9-3C4B-AE0F-2F7045CF9468}">
      <dsp:nvSpPr>
        <dsp:cNvPr id="0" name=""/>
        <dsp:cNvSpPr/>
      </dsp:nvSpPr>
      <dsp:spPr>
        <a:xfrm>
          <a:off x="668809" y="1910"/>
          <a:ext cx="1817439" cy="1090463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800000"/>
              </a:solidFill>
            </a:rPr>
            <a:t>Communication Skills</a:t>
          </a:r>
          <a:endParaRPr lang="en-US" sz="1800" kern="1200" dirty="0">
            <a:solidFill>
              <a:srgbClr val="800000"/>
            </a:solidFill>
          </a:endParaRPr>
        </a:p>
      </dsp:txBody>
      <dsp:txXfrm>
        <a:off x="700748" y="33849"/>
        <a:ext cx="1753561" cy="1026585"/>
      </dsp:txXfrm>
    </dsp:sp>
    <dsp:sp modelId="{37C7B843-1CEB-C64A-9F8D-B15EEFDAAD97}">
      <dsp:nvSpPr>
        <dsp:cNvPr id="0" name=""/>
        <dsp:cNvSpPr/>
      </dsp:nvSpPr>
      <dsp:spPr>
        <a:xfrm>
          <a:off x="2646183" y="321779"/>
          <a:ext cx="385297" cy="4507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2646183" y="411924"/>
        <a:ext cx="269708" cy="270434"/>
      </dsp:txXfrm>
    </dsp:sp>
    <dsp:sp modelId="{6211F174-89E5-8D43-9B63-789F80B88CDB}">
      <dsp:nvSpPr>
        <dsp:cNvPr id="0" name=""/>
        <dsp:cNvSpPr/>
      </dsp:nvSpPr>
      <dsp:spPr>
        <a:xfrm>
          <a:off x="3213224" y="1910"/>
          <a:ext cx="1817439" cy="10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800000"/>
              </a:solidFill>
            </a:rPr>
            <a:t>Preparedness to Listen</a:t>
          </a:r>
          <a:endParaRPr lang="en-US" sz="1800" kern="1200" dirty="0">
            <a:solidFill>
              <a:srgbClr val="800000"/>
            </a:solidFill>
          </a:endParaRPr>
        </a:p>
      </dsp:txBody>
      <dsp:txXfrm>
        <a:off x="3245163" y="33849"/>
        <a:ext cx="1753561" cy="1026585"/>
      </dsp:txXfrm>
    </dsp:sp>
    <dsp:sp modelId="{2C3A9355-4300-374F-9C4B-8FAE8AC9A3C2}">
      <dsp:nvSpPr>
        <dsp:cNvPr id="0" name=""/>
        <dsp:cNvSpPr/>
      </dsp:nvSpPr>
      <dsp:spPr>
        <a:xfrm>
          <a:off x="5190598" y="321779"/>
          <a:ext cx="385297" cy="4507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5190598" y="411924"/>
        <a:ext cx="269708" cy="270434"/>
      </dsp:txXfrm>
    </dsp:sp>
    <dsp:sp modelId="{9899F46F-EA4F-D34F-BB7E-A057F835899B}">
      <dsp:nvSpPr>
        <dsp:cNvPr id="0" name=""/>
        <dsp:cNvSpPr/>
      </dsp:nvSpPr>
      <dsp:spPr>
        <a:xfrm>
          <a:off x="5757639" y="1910"/>
          <a:ext cx="1817439" cy="1090463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800000"/>
              </a:solidFill>
            </a:rPr>
            <a:t>Consultation Skills</a:t>
          </a:r>
          <a:endParaRPr lang="en-US" sz="1800" kern="1200" dirty="0">
            <a:solidFill>
              <a:srgbClr val="800000"/>
            </a:solidFill>
          </a:endParaRPr>
        </a:p>
      </dsp:txBody>
      <dsp:txXfrm>
        <a:off x="5789578" y="33849"/>
        <a:ext cx="1753561" cy="1026585"/>
      </dsp:txXfrm>
    </dsp:sp>
    <dsp:sp modelId="{ED82A372-71F7-784F-87DD-71E489A9F7E9}">
      <dsp:nvSpPr>
        <dsp:cNvPr id="0" name=""/>
        <dsp:cNvSpPr/>
      </dsp:nvSpPr>
      <dsp:spPr>
        <a:xfrm rot="5400000">
          <a:off x="6473710" y="1219594"/>
          <a:ext cx="385297" cy="4507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6531142" y="1252308"/>
        <a:ext cx="270434" cy="269708"/>
      </dsp:txXfrm>
    </dsp:sp>
    <dsp:sp modelId="{BBACDC4B-69CF-D24F-86FB-431BDA6E3C7A}">
      <dsp:nvSpPr>
        <dsp:cNvPr id="0" name=""/>
        <dsp:cNvSpPr/>
      </dsp:nvSpPr>
      <dsp:spPr>
        <a:xfrm>
          <a:off x="5757639" y="1819349"/>
          <a:ext cx="1817439" cy="10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800000"/>
              </a:solidFill>
            </a:rPr>
            <a:t>Patient Education</a:t>
          </a:r>
          <a:endParaRPr lang="en-US" sz="1800" kern="1200" dirty="0">
            <a:solidFill>
              <a:srgbClr val="800000"/>
            </a:solidFill>
          </a:endParaRPr>
        </a:p>
      </dsp:txBody>
      <dsp:txXfrm>
        <a:off x="5789578" y="1851288"/>
        <a:ext cx="1753561" cy="1026585"/>
      </dsp:txXfrm>
    </dsp:sp>
    <dsp:sp modelId="{D10EB2E8-201D-6748-8E73-5641E2082C4D}">
      <dsp:nvSpPr>
        <dsp:cNvPr id="0" name=""/>
        <dsp:cNvSpPr/>
      </dsp:nvSpPr>
      <dsp:spPr>
        <a:xfrm rot="10892946">
          <a:off x="5270452" y="2106125"/>
          <a:ext cx="344359" cy="4507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10800000">
        <a:off x="5373741" y="2197666"/>
        <a:ext cx="241051" cy="270434"/>
      </dsp:txXfrm>
    </dsp:sp>
    <dsp:sp modelId="{EF8B81F0-40CC-9044-B509-4F96187BBEF1}">
      <dsp:nvSpPr>
        <dsp:cNvPr id="0" name=""/>
        <dsp:cNvSpPr/>
      </dsp:nvSpPr>
      <dsp:spPr>
        <a:xfrm>
          <a:off x="3290701" y="1752635"/>
          <a:ext cx="1817439" cy="1090463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800000"/>
              </a:solidFill>
            </a:rPr>
            <a:t>Public Health Role</a:t>
          </a:r>
          <a:endParaRPr lang="en-US" sz="1800" kern="1200" dirty="0">
            <a:solidFill>
              <a:srgbClr val="800000"/>
            </a:solidFill>
          </a:endParaRPr>
        </a:p>
      </dsp:txBody>
      <dsp:txXfrm>
        <a:off x="3322640" y="1784574"/>
        <a:ext cx="1753561" cy="1026585"/>
      </dsp:txXfrm>
    </dsp:sp>
    <dsp:sp modelId="{0C41FD6E-F6DC-004A-8DE9-275B749FCE6C}">
      <dsp:nvSpPr>
        <dsp:cNvPr id="0" name=""/>
        <dsp:cNvSpPr/>
      </dsp:nvSpPr>
      <dsp:spPr>
        <a:xfrm rot="10712545">
          <a:off x="2687293" y="2105554"/>
          <a:ext cx="426498" cy="4507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10800000">
        <a:off x="2815221" y="2194072"/>
        <a:ext cx="298549" cy="270434"/>
      </dsp:txXfrm>
    </dsp:sp>
    <dsp:sp modelId="{F791E138-97BA-DE48-990A-C87D4E723A25}">
      <dsp:nvSpPr>
        <dsp:cNvPr id="0" name=""/>
        <dsp:cNvSpPr/>
      </dsp:nvSpPr>
      <dsp:spPr>
        <a:xfrm>
          <a:off x="668809" y="1819349"/>
          <a:ext cx="1817439" cy="10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800000"/>
              </a:solidFill>
            </a:rPr>
            <a:t>Patients as Teachers</a:t>
          </a:r>
          <a:endParaRPr lang="en-US" sz="1800" kern="1200" dirty="0">
            <a:solidFill>
              <a:srgbClr val="800000"/>
            </a:solidFill>
          </a:endParaRPr>
        </a:p>
      </dsp:txBody>
      <dsp:txXfrm>
        <a:off x="700748" y="1851288"/>
        <a:ext cx="1753561" cy="1026585"/>
      </dsp:txXfrm>
    </dsp:sp>
    <dsp:sp modelId="{99451F91-A02E-4A71-B999-C38D24426E78}">
      <dsp:nvSpPr>
        <dsp:cNvPr id="0" name=""/>
        <dsp:cNvSpPr/>
      </dsp:nvSpPr>
      <dsp:spPr>
        <a:xfrm rot="5400000">
          <a:off x="1384880" y="3037033"/>
          <a:ext cx="385297" cy="4507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1442312" y="3069747"/>
        <a:ext cx="270434" cy="269708"/>
      </dsp:txXfrm>
    </dsp:sp>
    <dsp:sp modelId="{1AE7DED2-68D1-4E8E-A96C-3A2EA5B6C318}">
      <dsp:nvSpPr>
        <dsp:cNvPr id="0" name=""/>
        <dsp:cNvSpPr/>
      </dsp:nvSpPr>
      <dsp:spPr>
        <a:xfrm>
          <a:off x="668809" y="3636788"/>
          <a:ext cx="1817439" cy="109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800000"/>
              </a:solidFill>
            </a:rPr>
            <a:t>Robust Volunteer Recruitment Process</a:t>
          </a:r>
          <a:endParaRPr lang="en-US" sz="1800" kern="1200" dirty="0">
            <a:solidFill>
              <a:srgbClr val="800000"/>
            </a:solidFill>
          </a:endParaRPr>
        </a:p>
      </dsp:txBody>
      <dsp:txXfrm>
        <a:off x="700748" y="3668727"/>
        <a:ext cx="1753561" cy="1026585"/>
      </dsp:txXfrm>
    </dsp:sp>
    <dsp:sp modelId="{D584F09B-C347-4924-BDA6-3BF327A1E46B}">
      <dsp:nvSpPr>
        <dsp:cNvPr id="0" name=""/>
        <dsp:cNvSpPr/>
      </dsp:nvSpPr>
      <dsp:spPr>
        <a:xfrm>
          <a:off x="2646183" y="3956658"/>
          <a:ext cx="385297" cy="4507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 dirty="0"/>
        </a:p>
      </dsp:txBody>
      <dsp:txXfrm>
        <a:off x="2646183" y="4046803"/>
        <a:ext cx="269708" cy="270434"/>
      </dsp:txXfrm>
    </dsp:sp>
    <dsp:sp modelId="{56F52D5E-8C39-4DE5-8A98-E6F021D3B49C}">
      <dsp:nvSpPr>
        <dsp:cNvPr id="0" name=""/>
        <dsp:cNvSpPr/>
      </dsp:nvSpPr>
      <dsp:spPr>
        <a:xfrm>
          <a:off x="3213224" y="3636788"/>
          <a:ext cx="1817439" cy="1090463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800000"/>
              </a:solidFill>
            </a:rPr>
            <a:t>Standard Operating Procedures</a:t>
          </a:r>
          <a:endParaRPr lang="en-US" sz="1800" kern="1200" dirty="0">
            <a:solidFill>
              <a:srgbClr val="800000"/>
            </a:solidFill>
          </a:endParaRPr>
        </a:p>
      </dsp:txBody>
      <dsp:txXfrm>
        <a:off x="3245163" y="3668727"/>
        <a:ext cx="1753561" cy="1026585"/>
      </dsp:txXfrm>
    </dsp:sp>
    <dsp:sp modelId="{0F9ACF07-02A3-491F-B755-35270E648D38}">
      <dsp:nvSpPr>
        <dsp:cNvPr id="0" name=""/>
        <dsp:cNvSpPr/>
      </dsp:nvSpPr>
      <dsp:spPr>
        <a:xfrm>
          <a:off x="5190598" y="3956658"/>
          <a:ext cx="385297" cy="4507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 dirty="0"/>
        </a:p>
      </dsp:txBody>
      <dsp:txXfrm>
        <a:off x="5190598" y="4046803"/>
        <a:ext cx="269708" cy="270434"/>
      </dsp:txXfrm>
    </dsp:sp>
    <dsp:sp modelId="{884E7B0C-EFBB-424F-8FBA-D0C3470D3B12}">
      <dsp:nvSpPr>
        <dsp:cNvPr id="0" name=""/>
        <dsp:cNvSpPr/>
      </dsp:nvSpPr>
      <dsp:spPr>
        <a:xfrm>
          <a:off x="5757639" y="3636788"/>
          <a:ext cx="1817439" cy="1090463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800000"/>
              </a:solidFill>
            </a:rPr>
            <a:t>More regular meetings</a:t>
          </a:r>
          <a:endParaRPr lang="en-US" sz="1800" kern="1200" dirty="0">
            <a:solidFill>
              <a:srgbClr val="800000"/>
            </a:solidFill>
          </a:endParaRPr>
        </a:p>
      </dsp:txBody>
      <dsp:txXfrm>
        <a:off x="5789578" y="3668727"/>
        <a:ext cx="1753561" cy="10265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78378-DEEE-F84F-BE37-4659636B57F4}">
      <dsp:nvSpPr>
        <dsp:cNvPr id="0" name=""/>
        <dsp:cNvSpPr/>
      </dsp:nvSpPr>
      <dsp:spPr>
        <a:xfrm rot="5400000">
          <a:off x="-43356" y="1030312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20834F-4B5A-3444-B76F-1E6214A0D7D5}">
      <dsp:nvSpPr>
        <dsp:cNvPr id="0" name=""/>
        <dsp:cNvSpPr/>
      </dsp:nvSpPr>
      <dsp:spPr>
        <a:xfrm>
          <a:off x="324582" y="2411"/>
          <a:ext cx="2154435" cy="1292661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rgbClr val="800000"/>
              </a:solidFill>
            </a:rPr>
            <a:t>More Clinical Skills Training</a:t>
          </a:r>
          <a:endParaRPr lang="en-US" sz="2300" kern="1200" dirty="0">
            <a:solidFill>
              <a:srgbClr val="800000"/>
            </a:solidFill>
          </a:endParaRPr>
        </a:p>
      </dsp:txBody>
      <dsp:txXfrm>
        <a:off x="362443" y="40272"/>
        <a:ext cx="2078713" cy="1216939"/>
      </dsp:txXfrm>
    </dsp:sp>
    <dsp:sp modelId="{E28D50AA-7E7F-C942-9298-FBEF9E959789}">
      <dsp:nvSpPr>
        <dsp:cNvPr id="0" name=""/>
        <dsp:cNvSpPr/>
      </dsp:nvSpPr>
      <dsp:spPr>
        <a:xfrm rot="5400000">
          <a:off x="-43356" y="2646139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050F8B-A0F7-8346-8204-7819FF16CD60}">
      <dsp:nvSpPr>
        <dsp:cNvPr id="0" name=""/>
        <dsp:cNvSpPr/>
      </dsp:nvSpPr>
      <dsp:spPr>
        <a:xfrm>
          <a:off x="324582" y="1618238"/>
          <a:ext cx="2154435" cy="129266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rgbClr val="800000"/>
              </a:solidFill>
            </a:rPr>
            <a:t>More &amp; Longer Placements</a:t>
          </a:r>
          <a:endParaRPr lang="en-US" sz="2300" kern="1200" dirty="0">
            <a:solidFill>
              <a:srgbClr val="800000"/>
            </a:solidFill>
          </a:endParaRPr>
        </a:p>
      </dsp:txBody>
      <dsp:txXfrm>
        <a:off x="362443" y="1656099"/>
        <a:ext cx="2078713" cy="1216939"/>
      </dsp:txXfrm>
    </dsp:sp>
    <dsp:sp modelId="{F20498E3-7410-D745-8F31-C830EB27183F}">
      <dsp:nvSpPr>
        <dsp:cNvPr id="0" name=""/>
        <dsp:cNvSpPr/>
      </dsp:nvSpPr>
      <dsp:spPr>
        <a:xfrm>
          <a:off x="764557" y="3454052"/>
          <a:ext cx="2856311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326C19-E6C3-4B46-B7CF-15FFD056BEDB}">
      <dsp:nvSpPr>
        <dsp:cNvPr id="0" name=""/>
        <dsp:cNvSpPr/>
      </dsp:nvSpPr>
      <dsp:spPr>
        <a:xfrm>
          <a:off x="324582" y="3234065"/>
          <a:ext cx="2154435" cy="1292661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rgbClr val="800000"/>
              </a:solidFill>
            </a:rPr>
            <a:t>National Curriculum</a:t>
          </a:r>
          <a:endParaRPr lang="en-US" sz="2300" kern="1200" dirty="0">
            <a:solidFill>
              <a:srgbClr val="800000"/>
            </a:solidFill>
          </a:endParaRPr>
        </a:p>
      </dsp:txBody>
      <dsp:txXfrm>
        <a:off x="362443" y="3271926"/>
        <a:ext cx="2078713" cy="1216939"/>
      </dsp:txXfrm>
    </dsp:sp>
    <dsp:sp modelId="{613D71F6-04BB-F84A-A9D4-8374280747CD}">
      <dsp:nvSpPr>
        <dsp:cNvPr id="0" name=""/>
        <dsp:cNvSpPr/>
      </dsp:nvSpPr>
      <dsp:spPr>
        <a:xfrm rot="16200000">
          <a:off x="2822043" y="2646139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73CD6E-4B91-F248-93AB-EF2BD1D9E98A}">
      <dsp:nvSpPr>
        <dsp:cNvPr id="0" name=""/>
        <dsp:cNvSpPr/>
      </dsp:nvSpPr>
      <dsp:spPr>
        <a:xfrm>
          <a:off x="3189982" y="3234065"/>
          <a:ext cx="2154435" cy="129266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rgbClr val="800000"/>
              </a:solidFill>
            </a:rPr>
            <a:t>More Calculation Practice</a:t>
          </a:r>
          <a:endParaRPr lang="en-US" sz="2300" kern="1200" dirty="0">
            <a:solidFill>
              <a:srgbClr val="800000"/>
            </a:solidFill>
          </a:endParaRPr>
        </a:p>
      </dsp:txBody>
      <dsp:txXfrm>
        <a:off x="3227843" y="3271926"/>
        <a:ext cx="2078713" cy="1216939"/>
      </dsp:txXfrm>
    </dsp:sp>
    <dsp:sp modelId="{252E3227-B77E-9549-9C5F-082F24757902}">
      <dsp:nvSpPr>
        <dsp:cNvPr id="0" name=""/>
        <dsp:cNvSpPr/>
      </dsp:nvSpPr>
      <dsp:spPr>
        <a:xfrm rot="16200000">
          <a:off x="2822043" y="1030312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12398C-AC5F-134C-8531-CE35125A4EFF}">
      <dsp:nvSpPr>
        <dsp:cNvPr id="0" name=""/>
        <dsp:cNvSpPr/>
      </dsp:nvSpPr>
      <dsp:spPr>
        <a:xfrm>
          <a:off x="3189982" y="1618238"/>
          <a:ext cx="2154435" cy="1292661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rgbClr val="800000"/>
              </a:solidFill>
            </a:rPr>
            <a:t>IPL with Patients &amp; HCP</a:t>
          </a:r>
          <a:endParaRPr lang="en-US" sz="2300" kern="1200" dirty="0">
            <a:solidFill>
              <a:srgbClr val="800000"/>
            </a:solidFill>
          </a:endParaRPr>
        </a:p>
      </dsp:txBody>
      <dsp:txXfrm>
        <a:off x="3227843" y="1656099"/>
        <a:ext cx="2078713" cy="1216939"/>
      </dsp:txXfrm>
    </dsp:sp>
    <dsp:sp modelId="{D6ACDA78-058C-A448-B050-E7B18026B8F3}">
      <dsp:nvSpPr>
        <dsp:cNvPr id="0" name=""/>
        <dsp:cNvSpPr/>
      </dsp:nvSpPr>
      <dsp:spPr>
        <a:xfrm>
          <a:off x="3629957" y="222398"/>
          <a:ext cx="2856311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4A4FB7-DE77-2647-87B0-71E627321DD4}">
      <dsp:nvSpPr>
        <dsp:cNvPr id="0" name=""/>
        <dsp:cNvSpPr/>
      </dsp:nvSpPr>
      <dsp:spPr>
        <a:xfrm>
          <a:off x="3189982" y="2411"/>
          <a:ext cx="2154435" cy="129266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rgbClr val="800000"/>
              </a:solidFill>
            </a:rPr>
            <a:t>Contextualised Learning</a:t>
          </a:r>
          <a:endParaRPr lang="en-US" sz="2300" kern="1200" dirty="0">
            <a:solidFill>
              <a:srgbClr val="800000"/>
            </a:solidFill>
          </a:endParaRPr>
        </a:p>
      </dsp:txBody>
      <dsp:txXfrm>
        <a:off x="3227843" y="40272"/>
        <a:ext cx="2078713" cy="1216939"/>
      </dsp:txXfrm>
    </dsp:sp>
    <dsp:sp modelId="{349444F1-89CA-DD4E-92BB-F7662F2A3AC9}">
      <dsp:nvSpPr>
        <dsp:cNvPr id="0" name=""/>
        <dsp:cNvSpPr/>
      </dsp:nvSpPr>
      <dsp:spPr>
        <a:xfrm rot="5400000">
          <a:off x="5687443" y="1030312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B1756B-3444-1643-9B87-8CF1EBECB0A5}">
      <dsp:nvSpPr>
        <dsp:cNvPr id="0" name=""/>
        <dsp:cNvSpPr/>
      </dsp:nvSpPr>
      <dsp:spPr>
        <a:xfrm>
          <a:off x="6055381" y="2411"/>
          <a:ext cx="2154435" cy="1292661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rgbClr val="800000"/>
              </a:solidFill>
            </a:rPr>
            <a:t>Portfolio &amp; CPD Support</a:t>
          </a:r>
        </a:p>
      </dsp:txBody>
      <dsp:txXfrm>
        <a:off x="6093242" y="40272"/>
        <a:ext cx="2078713" cy="1216939"/>
      </dsp:txXfrm>
    </dsp:sp>
    <dsp:sp modelId="{A710C0B8-689E-DA4B-8158-30F82704D21C}">
      <dsp:nvSpPr>
        <dsp:cNvPr id="0" name=""/>
        <dsp:cNvSpPr/>
      </dsp:nvSpPr>
      <dsp:spPr>
        <a:xfrm rot="5400000">
          <a:off x="5687443" y="2646139"/>
          <a:ext cx="1606739" cy="193899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52BDB5-A231-984A-A0AE-49911CAD1AE0}">
      <dsp:nvSpPr>
        <dsp:cNvPr id="0" name=""/>
        <dsp:cNvSpPr/>
      </dsp:nvSpPr>
      <dsp:spPr>
        <a:xfrm>
          <a:off x="6055381" y="1618238"/>
          <a:ext cx="2154435" cy="129266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rgbClr val="800000"/>
              </a:solidFill>
            </a:rPr>
            <a:t>Interactions with Expert Patients</a:t>
          </a:r>
          <a:endParaRPr lang="en-US" sz="2300" kern="1200" dirty="0">
            <a:solidFill>
              <a:srgbClr val="800000"/>
            </a:solidFill>
          </a:endParaRPr>
        </a:p>
      </dsp:txBody>
      <dsp:txXfrm>
        <a:off x="6093242" y="1656099"/>
        <a:ext cx="2078713" cy="1216939"/>
      </dsp:txXfrm>
    </dsp:sp>
    <dsp:sp modelId="{85174931-1941-B94F-B2FB-B791700DC6BC}">
      <dsp:nvSpPr>
        <dsp:cNvPr id="0" name=""/>
        <dsp:cNvSpPr/>
      </dsp:nvSpPr>
      <dsp:spPr>
        <a:xfrm>
          <a:off x="6055381" y="3234065"/>
          <a:ext cx="2154435" cy="1292661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rgbClr val="800000"/>
              </a:solidFill>
            </a:rPr>
            <a:t>Support for Pre-registration Training</a:t>
          </a:r>
          <a:endParaRPr lang="en-US" sz="2300" kern="1200" dirty="0">
            <a:solidFill>
              <a:srgbClr val="800000"/>
            </a:solidFill>
          </a:endParaRPr>
        </a:p>
      </dsp:txBody>
      <dsp:txXfrm>
        <a:off x="6093242" y="3271926"/>
        <a:ext cx="2078713" cy="12169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650D5-E445-F04C-85DE-8307A25007EB}">
      <dsp:nvSpPr>
        <dsp:cNvPr id="0" name=""/>
        <dsp:cNvSpPr/>
      </dsp:nvSpPr>
      <dsp:spPr>
        <a:xfrm>
          <a:off x="8273" y="310976"/>
          <a:ext cx="8992417" cy="1309638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alpha val="42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254000" bIns="207905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Transformative Outcomes Focused Curriculum</a:t>
          </a:r>
          <a:endParaRPr lang="en-US" sz="2400" b="1" kern="1200" dirty="0"/>
        </a:p>
      </dsp:txBody>
      <dsp:txXfrm>
        <a:off x="8273" y="638386"/>
        <a:ext cx="8665008" cy="654819"/>
      </dsp:txXfrm>
    </dsp:sp>
    <dsp:sp modelId="{6126A7BE-121B-4D45-AD26-A429DD8F2070}">
      <dsp:nvSpPr>
        <dsp:cNvPr id="0" name=""/>
        <dsp:cNvSpPr/>
      </dsp:nvSpPr>
      <dsp:spPr>
        <a:xfrm>
          <a:off x="0" y="1304841"/>
          <a:ext cx="2769664" cy="2779142"/>
        </a:xfrm>
        <a:prstGeom prst="rect">
          <a:avLst/>
        </a:prstGeom>
        <a:solidFill>
          <a:schemeClr val="accent3">
            <a:alpha val="42000"/>
          </a:schemeClr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Body Systems Based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Horizontal &amp; Vertical Integration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Spiral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Progressive</a:t>
          </a:r>
          <a:endParaRPr lang="en-US" sz="2400" kern="1200" dirty="0"/>
        </a:p>
      </dsp:txBody>
      <dsp:txXfrm>
        <a:off x="0" y="1304841"/>
        <a:ext cx="2769664" cy="2779142"/>
      </dsp:txXfrm>
    </dsp:sp>
    <dsp:sp modelId="{F73F33F1-D622-4848-BAC6-D26A3CBE511D}">
      <dsp:nvSpPr>
        <dsp:cNvPr id="0" name=""/>
        <dsp:cNvSpPr/>
      </dsp:nvSpPr>
      <dsp:spPr>
        <a:xfrm>
          <a:off x="2757783" y="802383"/>
          <a:ext cx="6222753" cy="1309638"/>
        </a:xfrm>
        <a:prstGeom prst="rightArrow">
          <a:avLst>
            <a:gd name="adj1" fmla="val 50000"/>
            <a:gd name="adj2" fmla="val 5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254000" bIns="207905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Embedding Professionalism </a:t>
          </a:r>
          <a:endParaRPr lang="en-US" sz="2400" b="1" kern="1200" dirty="0"/>
        </a:p>
      </dsp:txBody>
      <dsp:txXfrm>
        <a:off x="2757783" y="1129793"/>
        <a:ext cx="5895344" cy="654819"/>
      </dsp:txXfrm>
    </dsp:sp>
    <dsp:sp modelId="{DB2F05BF-904C-AF4D-B941-0AA08D71F74E}">
      <dsp:nvSpPr>
        <dsp:cNvPr id="0" name=""/>
        <dsp:cNvSpPr/>
      </dsp:nvSpPr>
      <dsp:spPr>
        <a:xfrm>
          <a:off x="2759155" y="1539307"/>
          <a:ext cx="2769664" cy="3068815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Community Service Learning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Developing the Dispositions &amp; Qualities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Compassionate Pharmacists who </a:t>
          </a:r>
          <a:r>
            <a:rPr lang="en-US" sz="2400" b="0" kern="1200" dirty="0" smtClean="0"/>
            <a:t>Care</a:t>
          </a:r>
          <a:endParaRPr lang="en-US" sz="2400" b="0" kern="1200" dirty="0"/>
        </a:p>
      </dsp:txBody>
      <dsp:txXfrm>
        <a:off x="2759155" y="1539307"/>
        <a:ext cx="2769664" cy="3068815"/>
      </dsp:txXfrm>
    </dsp:sp>
    <dsp:sp modelId="{0CBAA9E9-1830-0644-9A3A-0645649A6016}">
      <dsp:nvSpPr>
        <dsp:cNvPr id="0" name=""/>
        <dsp:cNvSpPr/>
      </dsp:nvSpPr>
      <dsp:spPr>
        <a:xfrm>
          <a:off x="5565407" y="1293790"/>
          <a:ext cx="3453088" cy="1309638"/>
        </a:xfrm>
        <a:prstGeom prst="rightArrow">
          <a:avLst>
            <a:gd name="adj1" fmla="val 50000"/>
            <a:gd name="adj2" fmla="val 50000"/>
          </a:avLst>
        </a:prstGeom>
        <a:solidFill>
          <a:schemeClr val="tx1">
            <a:lumMod val="25000"/>
            <a:lumOff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254000" bIns="207905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Critical Thinking Skills</a:t>
          </a:r>
          <a:endParaRPr lang="en-US" sz="2400" b="1" kern="1200" dirty="0"/>
        </a:p>
      </dsp:txBody>
      <dsp:txXfrm>
        <a:off x="5565407" y="1621200"/>
        <a:ext cx="3125679" cy="654819"/>
      </dsp:txXfrm>
    </dsp:sp>
    <dsp:sp modelId="{96E31B15-2E71-3748-B2E5-C833BFF6DE3E}">
      <dsp:nvSpPr>
        <dsp:cNvPr id="0" name=""/>
        <dsp:cNvSpPr/>
      </dsp:nvSpPr>
      <dsp:spPr>
        <a:xfrm>
          <a:off x="5565407" y="2303710"/>
          <a:ext cx="2769664" cy="2485924"/>
        </a:xfrm>
        <a:prstGeom prst="rect">
          <a:avLst/>
        </a:prstGeom>
        <a:solidFill>
          <a:schemeClr val="tx1">
            <a:lumMod val="25000"/>
            <a:lumOff val="75000"/>
          </a:schemeClr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Intellectual Curiosity &amp; Creativity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Drive to Excel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Discovery of New Knowledge</a:t>
          </a:r>
          <a:endParaRPr lang="en-US" sz="2400" kern="1200" dirty="0"/>
        </a:p>
      </dsp:txBody>
      <dsp:txXfrm>
        <a:off x="5565407" y="2303710"/>
        <a:ext cx="2769664" cy="24859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429880-845D-0A4C-A909-696761AD9982}">
      <dsp:nvSpPr>
        <dsp:cNvPr id="0" name=""/>
        <dsp:cNvSpPr/>
      </dsp:nvSpPr>
      <dsp:spPr>
        <a:xfrm rot="16200000">
          <a:off x="1003212" y="-1003212"/>
          <a:ext cx="2470959" cy="4477384"/>
        </a:xfrm>
        <a:prstGeom prst="round1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800000"/>
              </a:solidFill>
            </a:rPr>
            <a:t>Will to Benefit Society</a:t>
          </a:r>
          <a:r>
            <a:rPr lang="en-US" sz="2400" kern="1200" dirty="0" smtClean="0">
              <a:solidFill>
                <a:srgbClr val="800000"/>
              </a:solidFill>
            </a:rPr>
            <a:t>: Cultural Competency &amp; Community Service</a:t>
          </a:r>
          <a:endParaRPr lang="en-US" sz="2400" kern="1200" dirty="0">
            <a:solidFill>
              <a:srgbClr val="800000"/>
            </a:solidFill>
          </a:endParaRPr>
        </a:p>
      </dsp:txBody>
      <dsp:txXfrm rot="5400000">
        <a:off x="0" y="0"/>
        <a:ext cx="4477384" cy="1853219"/>
      </dsp:txXfrm>
    </dsp:sp>
    <dsp:sp modelId="{6C72E114-775D-6340-83C4-CFBA6B169107}">
      <dsp:nvSpPr>
        <dsp:cNvPr id="0" name=""/>
        <dsp:cNvSpPr/>
      </dsp:nvSpPr>
      <dsp:spPr>
        <a:xfrm>
          <a:off x="4477384" y="0"/>
          <a:ext cx="4477384" cy="2470959"/>
        </a:xfrm>
        <a:prstGeom prst="round1Rect">
          <a:avLst/>
        </a:prstGeom>
        <a:solidFill>
          <a:schemeClr val="accent2">
            <a:lumMod val="20000"/>
            <a:lumOff val="80000"/>
            <a:alpha val="48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800000"/>
              </a:solidFill>
            </a:rPr>
            <a:t>Will to Learn &amp; Explore</a:t>
          </a:r>
          <a:r>
            <a:rPr lang="en-US" sz="2400" kern="1200" dirty="0" smtClean="0">
              <a:solidFill>
                <a:srgbClr val="800000"/>
              </a:solidFill>
            </a:rPr>
            <a:t>: Inspirational Curriculum; Intellectual Curiosity &amp; Creativity</a:t>
          </a:r>
          <a:endParaRPr lang="en-US" sz="2400" kern="1200" dirty="0">
            <a:solidFill>
              <a:srgbClr val="800000"/>
            </a:solidFill>
          </a:endParaRPr>
        </a:p>
      </dsp:txBody>
      <dsp:txXfrm>
        <a:off x="4477384" y="0"/>
        <a:ext cx="4477384" cy="1853219"/>
      </dsp:txXfrm>
    </dsp:sp>
    <dsp:sp modelId="{BF4E748B-13D4-1D46-B3D8-2DA58BD3EDE3}">
      <dsp:nvSpPr>
        <dsp:cNvPr id="0" name=""/>
        <dsp:cNvSpPr/>
      </dsp:nvSpPr>
      <dsp:spPr>
        <a:xfrm rot="10800000">
          <a:off x="0" y="2470959"/>
          <a:ext cx="4477384" cy="2470959"/>
        </a:xfrm>
        <a:prstGeom prst="round1Rect">
          <a:avLst/>
        </a:prstGeom>
        <a:solidFill>
          <a:schemeClr val="accent6">
            <a:lumMod val="40000"/>
            <a:lumOff val="60000"/>
          </a:schemeClr>
        </a:solidFill>
        <a:ln>
          <a:solidFill>
            <a:srgbClr val="00B0F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800000"/>
              </a:solidFill>
            </a:rPr>
            <a:t>Preparedness to Listen &amp; Commitment to Really Care</a:t>
          </a:r>
          <a:r>
            <a:rPr lang="en-US" sz="2400" kern="1200" dirty="0" smtClean="0">
              <a:solidFill>
                <a:srgbClr val="800000"/>
              </a:solidFill>
            </a:rPr>
            <a:t>: Patient &amp; Public Safety</a:t>
          </a:r>
          <a:endParaRPr lang="en-US" sz="2400" kern="1200" dirty="0">
            <a:solidFill>
              <a:srgbClr val="800000"/>
            </a:solidFill>
          </a:endParaRPr>
        </a:p>
      </dsp:txBody>
      <dsp:txXfrm rot="10800000">
        <a:off x="0" y="3088698"/>
        <a:ext cx="4477384" cy="1853219"/>
      </dsp:txXfrm>
    </dsp:sp>
    <dsp:sp modelId="{7378B3F3-4F1C-0E4E-9F68-8933036B4B29}">
      <dsp:nvSpPr>
        <dsp:cNvPr id="0" name=""/>
        <dsp:cNvSpPr/>
      </dsp:nvSpPr>
      <dsp:spPr>
        <a:xfrm rot="5400000">
          <a:off x="5480597" y="1467746"/>
          <a:ext cx="2470959" cy="4477384"/>
        </a:xfrm>
        <a:prstGeom prst="round1Rect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800000"/>
              </a:solidFill>
            </a:rPr>
            <a:t>Drive to Excel</a:t>
          </a:r>
          <a:r>
            <a:rPr lang="en-US" sz="2800" kern="1200" dirty="0" smtClean="0">
              <a:solidFill>
                <a:srgbClr val="800000"/>
              </a:solidFill>
            </a:rPr>
            <a:t>: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800000"/>
              </a:solidFill>
            </a:rPr>
            <a:t>Research Ready Graduates; Creation of New Knowledge </a:t>
          </a:r>
          <a:endParaRPr lang="en-US" sz="2800" kern="1200" dirty="0">
            <a:solidFill>
              <a:srgbClr val="800000"/>
            </a:solidFill>
          </a:endParaRPr>
        </a:p>
      </dsp:txBody>
      <dsp:txXfrm rot="-5400000">
        <a:off x="4477385" y="3088698"/>
        <a:ext cx="4477384" cy="1853219"/>
      </dsp:txXfrm>
    </dsp:sp>
    <dsp:sp modelId="{9B0301A3-6946-6247-AF84-32CE6B3C4034}">
      <dsp:nvSpPr>
        <dsp:cNvPr id="0" name=""/>
        <dsp:cNvSpPr/>
      </dsp:nvSpPr>
      <dsp:spPr>
        <a:xfrm>
          <a:off x="3134169" y="1853219"/>
          <a:ext cx="2686430" cy="1235479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800000"/>
              </a:solidFill>
            </a:rPr>
            <a:t>Sussex Pharmacy</a:t>
          </a:r>
          <a:endParaRPr lang="en-US" sz="2800" b="1" kern="1200" dirty="0">
            <a:solidFill>
              <a:srgbClr val="800000"/>
            </a:solidFill>
          </a:endParaRPr>
        </a:p>
      </dsp:txBody>
      <dsp:txXfrm>
        <a:off x="3194480" y="1913530"/>
        <a:ext cx="2565808" cy="11148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5E293-B81C-704B-AD18-9ED453158580}">
      <dsp:nvSpPr>
        <dsp:cNvPr id="0" name=""/>
        <dsp:cNvSpPr/>
      </dsp:nvSpPr>
      <dsp:spPr>
        <a:xfrm>
          <a:off x="184027" y="844418"/>
          <a:ext cx="3995477" cy="4700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79CD55-67F3-B141-8EBE-626648312227}">
      <dsp:nvSpPr>
        <dsp:cNvPr id="0" name=""/>
        <dsp:cNvSpPr/>
      </dsp:nvSpPr>
      <dsp:spPr>
        <a:xfrm>
          <a:off x="184027" y="1020952"/>
          <a:ext cx="293522" cy="2935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3C74B-F04A-7E4E-B5C4-C38E9A0A0E43}">
      <dsp:nvSpPr>
        <dsp:cNvPr id="0" name=""/>
        <dsp:cNvSpPr/>
      </dsp:nvSpPr>
      <dsp:spPr>
        <a:xfrm>
          <a:off x="184027" y="0"/>
          <a:ext cx="3995477" cy="844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Motivation</a:t>
          </a:r>
          <a:endParaRPr lang="en-US" sz="5100" kern="1200" dirty="0"/>
        </a:p>
      </dsp:txBody>
      <dsp:txXfrm>
        <a:off x="184027" y="0"/>
        <a:ext cx="3995477" cy="844418"/>
      </dsp:txXfrm>
    </dsp:sp>
    <dsp:sp modelId="{6A34565F-7E26-6546-8EB9-AAC89B1BF502}">
      <dsp:nvSpPr>
        <dsp:cNvPr id="0" name=""/>
        <dsp:cNvSpPr/>
      </dsp:nvSpPr>
      <dsp:spPr>
        <a:xfrm>
          <a:off x="184027" y="1705144"/>
          <a:ext cx="293515" cy="2935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CF4759-7DF8-2F41-9BAE-C555F055941B}">
      <dsp:nvSpPr>
        <dsp:cNvPr id="0" name=""/>
        <dsp:cNvSpPr/>
      </dsp:nvSpPr>
      <dsp:spPr>
        <a:xfrm>
          <a:off x="463710" y="1509809"/>
          <a:ext cx="3715794" cy="68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Classroom culture</a:t>
          </a:r>
          <a:endParaRPr lang="en-US" sz="2400" kern="1200" dirty="0"/>
        </a:p>
      </dsp:txBody>
      <dsp:txXfrm>
        <a:off x="463710" y="1509809"/>
        <a:ext cx="3715794" cy="684184"/>
      </dsp:txXfrm>
    </dsp:sp>
    <dsp:sp modelId="{96A4C391-5EDD-AD4B-A3BA-9FD10348C90C}">
      <dsp:nvSpPr>
        <dsp:cNvPr id="0" name=""/>
        <dsp:cNvSpPr/>
      </dsp:nvSpPr>
      <dsp:spPr>
        <a:xfrm>
          <a:off x="184027" y="2389328"/>
          <a:ext cx="293515" cy="2935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FF52A2-8AAE-1443-93AF-F95E52B02433}">
      <dsp:nvSpPr>
        <dsp:cNvPr id="0" name=""/>
        <dsp:cNvSpPr/>
      </dsp:nvSpPr>
      <dsp:spPr>
        <a:xfrm>
          <a:off x="463710" y="2193993"/>
          <a:ext cx="3715794" cy="68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Homogenous networks</a:t>
          </a:r>
          <a:endParaRPr lang="en-US" sz="2400" kern="1200" dirty="0"/>
        </a:p>
      </dsp:txBody>
      <dsp:txXfrm>
        <a:off x="463710" y="2193993"/>
        <a:ext cx="3715794" cy="684184"/>
      </dsp:txXfrm>
    </dsp:sp>
    <dsp:sp modelId="{0947D0C4-5CBF-B54B-832E-78B5FBDA1A90}">
      <dsp:nvSpPr>
        <dsp:cNvPr id="0" name=""/>
        <dsp:cNvSpPr/>
      </dsp:nvSpPr>
      <dsp:spPr>
        <a:xfrm>
          <a:off x="184027" y="3073512"/>
          <a:ext cx="293515" cy="2935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5ED02-C03D-4045-85D8-4934339E7CB5}">
      <dsp:nvSpPr>
        <dsp:cNvPr id="0" name=""/>
        <dsp:cNvSpPr/>
      </dsp:nvSpPr>
      <dsp:spPr>
        <a:xfrm>
          <a:off x="463710" y="2878177"/>
          <a:ext cx="3715794" cy="68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Accessibility to staff</a:t>
          </a:r>
          <a:endParaRPr lang="en-US" sz="2400" kern="1200" dirty="0"/>
        </a:p>
      </dsp:txBody>
      <dsp:txXfrm>
        <a:off x="463710" y="2878177"/>
        <a:ext cx="3715794" cy="684184"/>
      </dsp:txXfrm>
    </dsp:sp>
    <dsp:sp modelId="{C5BE5DD6-AAE5-B842-AF71-FB807A3531EE}">
      <dsp:nvSpPr>
        <dsp:cNvPr id="0" name=""/>
        <dsp:cNvSpPr/>
      </dsp:nvSpPr>
      <dsp:spPr>
        <a:xfrm>
          <a:off x="184027" y="3757696"/>
          <a:ext cx="293515" cy="2935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120FBD-EE25-5D48-A4BB-8103770A4E5D}">
      <dsp:nvSpPr>
        <dsp:cNvPr id="0" name=""/>
        <dsp:cNvSpPr/>
      </dsp:nvSpPr>
      <dsp:spPr>
        <a:xfrm>
          <a:off x="463710" y="3562361"/>
          <a:ext cx="3715794" cy="68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Poor engagement</a:t>
          </a:r>
          <a:endParaRPr lang="en-US" sz="2400" kern="1200" dirty="0"/>
        </a:p>
      </dsp:txBody>
      <dsp:txXfrm>
        <a:off x="463710" y="3562361"/>
        <a:ext cx="3715794" cy="684184"/>
      </dsp:txXfrm>
    </dsp:sp>
    <dsp:sp modelId="{419A69CC-824A-8242-B7DC-DB0EE1369D50}">
      <dsp:nvSpPr>
        <dsp:cNvPr id="0" name=""/>
        <dsp:cNvSpPr/>
      </dsp:nvSpPr>
      <dsp:spPr>
        <a:xfrm>
          <a:off x="4379278" y="844418"/>
          <a:ext cx="3995477" cy="4700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2FB437-23F6-B941-AAF1-ED13402ABF2F}">
      <dsp:nvSpPr>
        <dsp:cNvPr id="0" name=""/>
        <dsp:cNvSpPr/>
      </dsp:nvSpPr>
      <dsp:spPr>
        <a:xfrm>
          <a:off x="4379278" y="1020952"/>
          <a:ext cx="293522" cy="2935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923FC0-05D3-9546-881C-6E00ABE95E2F}">
      <dsp:nvSpPr>
        <dsp:cNvPr id="0" name=""/>
        <dsp:cNvSpPr/>
      </dsp:nvSpPr>
      <dsp:spPr>
        <a:xfrm>
          <a:off x="4379278" y="0"/>
          <a:ext cx="3995477" cy="844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Attainment</a:t>
          </a:r>
          <a:endParaRPr lang="en-US" sz="5100" kern="1200" dirty="0"/>
        </a:p>
      </dsp:txBody>
      <dsp:txXfrm>
        <a:off x="4379278" y="0"/>
        <a:ext cx="3995477" cy="844418"/>
      </dsp:txXfrm>
    </dsp:sp>
    <dsp:sp modelId="{E0B1E9F6-C7BE-854E-9934-6BB9BE9BC3D6}">
      <dsp:nvSpPr>
        <dsp:cNvPr id="0" name=""/>
        <dsp:cNvSpPr/>
      </dsp:nvSpPr>
      <dsp:spPr>
        <a:xfrm>
          <a:off x="4379278" y="1705144"/>
          <a:ext cx="293515" cy="2935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B648FE-AE39-7541-A8CE-79578AC18B96}">
      <dsp:nvSpPr>
        <dsp:cNvPr id="0" name=""/>
        <dsp:cNvSpPr/>
      </dsp:nvSpPr>
      <dsp:spPr>
        <a:xfrm>
          <a:off x="4658962" y="1509809"/>
          <a:ext cx="3715794" cy="68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Didactic teaching</a:t>
          </a:r>
          <a:endParaRPr lang="en-US" sz="2400" kern="1200" dirty="0"/>
        </a:p>
      </dsp:txBody>
      <dsp:txXfrm>
        <a:off x="4658962" y="1509809"/>
        <a:ext cx="3715794" cy="684184"/>
      </dsp:txXfrm>
    </dsp:sp>
    <dsp:sp modelId="{139D88B0-2E46-144D-9629-24C69DB2C4E0}">
      <dsp:nvSpPr>
        <dsp:cNvPr id="0" name=""/>
        <dsp:cNvSpPr/>
      </dsp:nvSpPr>
      <dsp:spPr>
        <a:xfrm>
          <a:off x="4379278" y="2389328"/>
          <a:ext cx="293515" cy="2935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831878-7903-E54A-8CD6-4EA09DC12532}">
      <dsp:nvSpPr>
        <dsp:cNvPr id="0" name=""/>
        <dsp:cNvSpPr/>
      </dsp:nvSpPr>
      <dsp:spPr>
        <a:xfrm>
          <a:off x="4658962" y="2193993"/>
          <a:ext cx="3715794" cy="68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Differential learning styles</a:t>
          </a:r>
          <a:endParaRPr lang="en-US" sz="2400" kern="1200" dirty="0"/>
        </a:p>
      </dsp:txBody>
      <dsp:txXfrm>
        <a:off x="4658962" y="2193993"/>
        <a:ext cx="3715794" cy="684184"/>
      </dsp:txXfrm>
    </dsp:sp>
    <dsp:sp modelId="{9FC9B6A7-7339-3C48-A81D-C6D2A2B92C92}">
      <dsp:nvSpPr>
        <dsp:cNvPr id="0" name=""/>
        <dsp:cNvSpPr/>
      </dsp:nvSpPr>
      <dsp:spPr>
        <a:xfrm>
          <a:off x="4379278" y="3073512"/>
          <a:ext cx="293515" cy="2935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08F816-0DEE-6448-858D-E7F8F0C4C0E8}">
      <dsp:nvSpPr>
        <dsp:cNvPr id="0" name=""/>
        <dsp:cNvSpPr/>
      </dsp:nvSpPr>
      <dsp:spPr>
        <a:xfrm>
          <a:off x="4658962" y="2878177"/>
          <a:ext cx="3715794" cy="68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Low understanding of assessment criteria</a:t>
          </a:r>
          <a:endParaRPr lang="en-US" sz="2400" kern="1200" dirty="0"/>
        </a:p>
      </dsp:txBody>
      <dsp:txXfrm>
        <a:off x="4658962" y="2878177"/>
        <a:ext cx="3715794" cy="684184"/>
      </dsp:txXfrm>
    </dsp:sp>
    <dsp:sp modelId="{AF73BD6B-3733-0245-A575-E200BEE83AE2}">
      <dsp:nvSpPr>
        <dsp:cNvPr id="0" name=""/>
        <dsp:cNvSpPr/>
      </dsp:nvSpPr>
      <dsp:spPr>
        <a:xfrm>
          <a:off x="4379278" y="3757696"/>
          <a:ext cx="293515" cy="2935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BCB4A3-9F13-1641-8528-B0679428895B}">
      <dsp:nvSpPr>
        <dsp:cNvPr id="0" name=""/>
        <dsp:cNvSpPr/>
      </dsp:nvSpPr>
      <dsp:spPr>
        <a:xfrm>
          <a:off x="4658962" y="3562361"/>
          <a:ext cx="3715794" cy="68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Ineffective feedback</a:t>
          </a:r>
          <a:endParaRPr lang="en-US" sz="2400" kern="1200" dirty="0"/>
        </a:p>
      </dsp:txBody>
      <dsp:txXfrm>
        <a:off x="4658962" y="3562361"/>
        <a:ext cx="3715794" cy="6841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53D10-DD91-A342-BDAB-1770C611ED3E}">
      <dsp:nvSpPr>
        <dsp:cNvPr id="0" name=""/>
        <dsp:cNvSpPr/>
      </dsp:nvSpPr>
      <dsp:spPr>
        <a:xfrm>
          <a:off x="4947844" y="2940064"/>
          <a:ext cx="2235825" cy="1448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Facilitate conceptual frameworks for learning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Habits of Excellence</a:t>
          </a:r>
          <a:endParaRPr lang="en-US" sz="1200" b="1" kern="1200" dirty="0"/>
        </a:p>
      </dsp:txBody>
      <dsp:txXfrm>
        <a:off x="5650407" y="3333956"/>
        <a:ext cx="1501447" cy="1022600"/>
      </dsp:txXfrm>
    </dsp:sp>
    <dsp:sp modelId="{61764F3D-F7F1-6044-AFF7-02B662268645}">
      <dsp:nvSpPr>
        <dsp:cNvPr id="0" name=""/>
        <dsp:cNvSpPr/>
      </dsp:nvSpPr>
      <dsp:spPr>
        <a:xfrm>
          <a:off x="982432" y="3003573"/>
          <a:ext cx="2235825" cy="1448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TBL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Tutorials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TED talks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Think Pair Share…</a:t>
          </a:r>
          <a:endParaRPr lang="en-US" sz="1200" b="1" kern="1200" dirty="0"/>
        </a:p>
      </dsp:txBody>
      <dsp:txXfrm>
        <a:off x="1014247" y="3397465"/>
        <a:ext cx="1501447" cy="1022600"/>
      </dsp:txXfrm>
    </dsp:sp>
    <dsp:sp modelId="{6F70C13F-AAB0-1A42-A081-A2C03E26B022}">
      <dsp:nvSpPr>
        <dsp:cNvPr id="0" name=""/>
        <dsp:cNvSpPr/>
      </dsp:nvSpPr>
      <dsp:spPr>
        <a:xfrm>
          <a:off x="4937269" y="190495"/>
          <a:ext cx="2235825" cy="1448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Enable Students to construct their own knowledge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Glossaries</a:t>
          </a:r>
          <a:endParaRPr lang="en-US" sz="1200" b="1" kern="1200" dirty="0"/>
        </a:p>
      </dsp:txBody>
      <dsp:txXfrm>
        <a:off x="5639832" y="222310"/>
        <a:ext cx="1501447" cy="1022600"/>
      </dsp:txXfrm>
    </dsp:sp>
    <dsp:sp modelId="{78B6D5D1-CD10-FB45-8CA7-9BFD0B1749CF}">
      <dsp:nvSpPr>
        <dsp:cNvPr id="0" name=""/>
        <dsp:cNvSpPr/>
      </dsp:nvSpPr>
      <dsp:spPr>
        <a:xfrm>
          <a:off x="1003583" y="148161"/>
          <a:ext cx="2235825" cy="1448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What, why, how, when , what if…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Poll Everywhere</a:t>
          </a:r>
          <a:endParaRPr lang="en-US" sz="1200" b="1" kern="1200" dirty="0"/>
        </a:p>
      </dsp:txBody>
      <dsp:txXfrm>
        <a:off x="1035398" y="179976"/>
        <a:ext cx="1501447" cy="1022600"/>
      </dsp:txXfrm>
    </dsp:sp>
    <dsp:sp modelId="{351C9599-1AD1-1046-8C4B-24E5ABF7D367}">
      <dsp:nvSpPr>
        <dsp:cNvPr id="0" name=""/>
        <dsp:cNvSpPr/>
      </dsp:nvSpPr>
      <dsp:spPr>
        <a:xfrm>
          <a:off x="2109798" y="257979"/>
          <a:ext cx="1959741" cy="1959741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Questions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2683793" y="831974"/>
        <a:ext cx="1385746" cy="1385746"/>
      </dsp:txXfrm>
    </dsp:sp>
    <dsp:sp modelId="{4DF445AE-5D9A-6F45-8167-12EEFEC45D1D}">
      <dsp:nvSpPr>
        <dsp:cNvPr id="0" name=""/>
        <dsp:cNvSpPr/>
      </dsp:nvSpPr>
      <dsp:spPr>
        <a:xfrm rot="5400000">
          <a:off x="4160059" y="257979"/>
          <a:ext cx="1959741" cy="1959741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rgbClr val="000000"/>
              </a:solidFill>
            </a:rPr>
            <a:t>Constructivism</a:t>
          </a:r>
          <a:endParaRPr lang="en-US" sz="1500" b="1" kern="1200" dirty="0">
            <a:solidFill>
              <a:srgbClr val="000000"/>
            </a:solidFill>
          </a:endParaRPr>
        </a:p>
      </dsp:txBody>
      <dsp:txXfrm rot="-5400000">
        <a:off x="4160059" y="831974"/>
        <a:ext cx="1385746" cy="1385746"/>
      </dsp:txXfrm>
    </dsp:sp>
    <dsp:sp modelId="{57833565-24C1-8341-BEB4-AC89D354443E}">
      <dsp:nvSpPr>
        <dsp:cNvPr id="0" name=""/>
        <dsp:cNvSpPr/>
      </dsp:nvSpPr>
      <dsp:spPr>
        <a:xfrm rot="10800000">
          <a:off x="4160059" y="2308240"/>
          <a:ext cx="1959741" cy="1959741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/>
              </a:solidFill>
            </a:rPr>
            <a:t>Conceptual Framework</a:t>
          </a:r>
          <a:endParaRPr lang="en-US" sz="1800" b="1" kern="1200" dirty="0">
            <a:solidFill>
              <a:srgbClr val="000000"/>
            </a:solidFill>
          </a:endParaRPr>
        </a:p>
      </dsp:txBody>
      <dsp:txXfrm rot="10800000">
        <a:off x="4160059" y="2308240"/>
        <a:ext cx="1385746" cy="1385746"/>
      </dsp:txXfrm>
    </dsp:sp>
    <dsp:sp modelId="{88231F48-5A17-0A40-BC2E-190BEEC17917}">
      <dsp:nvSpPr>
        <dsp:cNvPr id="0" name=""/>
        <dsp:cNvSpPr/>
      </dsp:nvSpPr>
      <dsp:spPr>
        <a:xfrm rot="16200000">
          <a:off x="2109798" y="2308240"/>
          <a:ext cx="1959741" cy="1959741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ACTIVE</a:t>
          </a:r>
          <a:r>
            <a:rPr lang="en-US" sz="1800" b="1" kern="1200" dirty="0" smtClean="0">
              <a:solidFill>
                <a:srgbClr val="000000"/>
              </a:solidFill>
            </a:rPr>
            <a:t> Learning</a:t>
          </a:r>
          <a:endParaRPr lang="en-US" sz="1800" b="1" kern="1200" dirty="0">
            <a:solidFill>
              <a:srgbClr val="000000"/>
            </a:solidFill>
          </a:endParaRPr>
        </a:p>
      </dsp:txBody>
      <dsp:txXfrm rot="5400000">
        <a:off x="2683793" y="2308240"/>
        <a:ext cx="1385746" cy="1385746"/>
      </dsp:txXfrm>
    </dsp:sp>
    <dsp:sp modelId="{1AC21FA0-F6CD-B440-BAC0-643895F295CA}">
      <dsp:nvSpPr>
        <dsp:cNvPr id="0" name=""/>
        <dsp:cNvSpPr/>
      </dsp:nvSpPr>
      <dsp:spPr>
        <a:xfrm>
          <a:off x="3776484" y="1855644"/>
          <a:ext cx="676631" cy="588375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3196191-0D9C-4C4D-9E65-F9DEC996A502}">
      <dsp:nvSpPr>
        <dsp:cNvPr id="0" name=""/>
        <dsp:cNvSpPr/>
      </dsp:nvSpPr>
      <dsp:spPr>
        <a:xfrm rot="10800000">
          <a:off x="3776484" y="2081942"/>
          <a:ext cx="676631" cy="588375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FDE5B-7829-47CE-93A9-8C0139BE1272}">
      <dsp:nvSpPr>
        <dsp:cNvPr id="0" name=""/>
        <dsp:cNvSpPr/>
      </dsp:nvSpPr>
      <dsp:spPr>
        <a:xfrm>
          <a:off x="1585428" y="1823166"/>
          <a:ext cx="1086564" cy="10865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kern="1200" dirty="0" smtClean="0">
              <a:solidFill>
                <a:schemeClr val="tx1"/>
              </a:solidFill>
            </a:rPr>
            <a:t>People Systems &amp; Medicines</a:t>
          </a:r>
          <a:endParaRPr lang="en-GB" sz="1300" b="1" kern="1200" dirty="0">
            <a:solidFill>
              <a:schemeClr val="tx1"/>
            </a:solidFill>
          </a:endParaRPr>
        </a:p>
      </dsp:txBody>
      <dsp:txXfrm>
        <a:off x="1744552" y="1982290"/>
        <a:ext cx="768316" cy="768316"/>
      </dsp:txXfrm>
    </dsp:sp>
    <dsp:sp modelId="{747DBEA7-30BB-4B36-936B-337D547D94B0}">
      <dsp:nvSpPr>
        <dsp:cNvPr id="0" name=""/>
        <dsp:cNvSpPr/>
      </dsp:nvSpPr>
      <dsp:spPr>
        <a:xfrm rot="16227054">
          <a:off x="2024401" y="1436838"/>
          <a:ext cx="220343" cy="369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/>
        </a:p>
      </dsp:txBody>
      <dsp:txXfrm>
        <a:off x="2057192" y="1543774"/>
        <a:ext cx="154240" cy="221659"/>
      </dsp:txXfrm>
    </dsp:sp>
    <dsp:sp modelId="{7DA6EC65-12B9-4E52-AEF7-23121AAF942D}">
      <dsp:nvSpPr>
        <dsp:cNvPr id="0" name=""/>
        <dsp:cNvSpPr/>
      </dsp:nvSpPr>
      <dsp:spPr>
        <a:xfrm>
          <a:off x="1462499" y="49269"/>
          <a:ext cx="1358205" cy="1358205"/>
        </a:xfrm>
        <a:prstGeom prst="ellipse">
          <a:avLst/>
        </a:prstGeom>
        <a:solidFill>
          <a:srgbClr val="FF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Biology &amp; Physiology</a:t>
          </a:r>
          <a:endParaRPr lang="en-GB" sz="1200" b="1" kern="1200" dirty="0">
            <a:solidFill>
              <a:schemeClr val="tx1"/>
            </a:solidFill>
          </a:endParaRPr>
        </a:p>
      </dsp:txBody>
      <dsp:txXfrm>
        <a:off x="1661404" y="248174"/>
        <a:ext cx="960395" cy="960395"/>
      </dsp:txXfrm>
    </dsp:sp>
    <dsp:sp modelId="{1A46F340-D8E5-4A91-8BE3-D9317EC00CEE}">
      <dsp:nvSpPr>
        <dsp:cNvPr id="0" name=""/>
        <dsp:cNvSpPr/>
      </dsp:nvSpPr>
      <dsp:spPr>
        <a:xfrm rot="19800000">
          <a:off x="2670874" y="1797981"/>
          <a:ext cx="245022" cy="369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/>
        </a:p>
      </dsp:txBody>
      <dsp:txXfrm>
        <a:off x="2675798" y="1890244"/>
        <a:ext cx="171515" cy="221659"/>
      </dsp:txXfrm>
    </dsp:sp>
    <dsp:sp modelId="{ECC4026D-D514-4168-AC54-3A25E1DAAE74}">
      <dsp:nvSpPr>
        <dsp:cNvPr id="0" name=""/>
        <dsp:cNvSpPr/>
      </dsp:nvSpPr>
      <dsp:spPr>
        <a:xfrm>
          <a:off x="2908594" y="844999"/>
          <a:ext cx="1358205" cy="1358205"/>
        </a:xfrm>
        <a:prstGeom prst="ellipse">
          <a:avLst/>
        </a:prstGeom>
        <a:gradFill rotWithShape="0">
          <a:gsLst>
            <a:gs pos="0">
              <a:srgbClr val="3FB3FF"/>
            </a:gs>
            <a:gs pos="100000">
              <a:srgbClr val="3FB3FF"/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Medicinal Chemistry</a:t>
          </a:r>
          <a:endParaRPr lang="en-GB" sz="1200" b="1" kern="1200" dirty="0">
            <a:solidFill>
              <a:schemeClr val="tx1"/>
            </a:solidFill>
          </a:endParaRPr>
        </a:p>
      </dsp:txBody>
      <dsp:txXfrm>
        <a:off x="3107499" y="1043904"/>
        <a:ext cx="960395" cy="960395"/>
      </dsp:txXfrm>
    </dsp:sp>
    <dsp:sp modelId="{F0633374-FC25-4153-B0CB-CBE127442F48}">
      <dsp:nvSpPr>
        <dsp:cNvPr id="0" name=""/>
        <dsp:cNvSpPr/>
      </dsp:nvSpPr>
      <dsp:spPr>
        <a:xfrm rot="1800000">
          <a:off x="2656653" y="2543236"/>
          <a:ext cx="196401" cy="369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/>
        </a:p>
      </dsp:txBody>
      <dsp:txXfrm>
        <a:off x="2660600" y="2602392"/>
        <a:ext cx="137481" cy="221659"/>
      </dsp:txXfrm>
    </dsp:sp>
    <dsp:sp modelId="{C505CBFF-04DB-423D-8C10-520AE6F50132}">
      <dsp:nvSpPr>
        <dsp:cNvPr id="0" name=""/>
        <dsp:cNvSpPr/>
      </dsp:nvSpPr>
      <dsp:spPr>
        <a:xfrm>
          <a:off x="2776895" y="2529691"/>
          <a:ext cx="1621602" cy="1358205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Pharmacology</a:t>
          </a:r>
          <a:endParaRPr lang="en-GB" sz="1200" b="1" kern="1200" dirty="0">
            <a:solidFill>
              <a:schemeClr val="tx1"/>
            </a:solidFill>
          </a:endParaRPr>
        </a:p>
      </dsp:txBody>
      <dsp:txXfrm>
        <a:off x="3014373" y="2728596"/>
        <a:ext cx="1146646" cy="960395"/>
      </dsp:txXfrm>
    </dsp:sp>
    <dsp:sp modelId="{E1334F28-B530-4A5D-A5A0-86156FD25C14}">
      <dsp:nvSpPr>
        <dsp:cNvPr id="0" name=""/>
        <dsp:cNvSpPr/>
      </dsp:nvSpPr>
      <dsp:spPr>
        <a:xfrm rot="5400000">
          <a:off x="2006199" y="2949233"/>
          <a:ext cx="245022" cy="369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/>
        </a:p>
      </dsp:txBody>
      <dsp:txXfrm>
        <a:off x="2042953" y="2986366"/>
        <a:ext cx="171515" cy="221659"/>
      </dsp:txXfrm>
    </dsp:sp>
    <dsp:sp modelId="{B4E17476-5796-4D1C-BA79-26EBEBC9303D}">
      <dsp:nvSpPr>
        <dsp:cNvPr id="0" name=""/>
        <dsp:cNvSpPr/>
      </dsp:nvSpPr>
      <dsp:spPr>
        <a:xfrm>
          <a:off x="1309841" y="3372038"/>
          <a:ext cx="1637737" cy="1358205"/>
        </a:xfrm>
        <a:prstGeom prst="ellipse">
          <a:avLst/>
        </a:prstGeom>
        <a:solidFill>
          <a:srgbClr val="36FFC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Pharmaceutics</a:t>
          </a:r>
          <a:endParaRPr lang="en-GB" sz="1200" b="1" kern="1200" dirty="0">
            <a:solidFill>
              <a:schemeClr val="tx1"/>
            </a:solidFill>
          </a:endParaRPr>
        </a:p>
      </dsp:txBody>
      <dsp:txXfrm>
        <a:off x="1549682" y="3570943"/>
        <a:ext cx="1158055" cy="960395"/>
      </dsp:txXfrm>
    </dsp:sp>
    <dsp:sp modelId="{13C77697-B6BA-416F-B9E5-9AC3979335D2}">
      <dsp:nvSpPr>
        <dsp:cNvPr id="0" name=""/>
        <dsp:cNvSpPr/>
      </dsp:nvSpPr>
      <dsp:spPr>
        <a:xfrm rot="9000000">
          <a:off x="1341523" y="2565483"/>
          <a:ext cx="245022" cy="369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/>
        </a:p>
      </dsp:txBody>
      <dsp:txXfrm rot="10800000">
        <a:off x="1410106" y="2620992"/>
        <a:ext cx="171515" cy="221659"/>
      </dsp:txXfrm>
    </dsp:sp>
    <dsp:sp modelId="{A5536F00-D7A3-4521-969E-D3E2AA85724D}">
      <dsp:nvSpPr>
        <dsp:cNvPr id="0" name=""/>
        <dsp:cNvSpPr/>
      </dsp:nvSpPr>
      <dsp:spPr>
        <a:xfrm>
          <a:off x="-9378" y="2529691"/>
          <a:ext cx="1358205" cy="1358205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kern="1200" dirty="0" smtClean="0">
              <a:solidFill>
                <a:schemeClr val="tx1"/>
              </a:solidFill>
            </a:rPr>
            <a:t>Therapeutics</a:t>
          </a:r>
          <a:endParaRPr lang="en-GB" sz="1300" b="1" kern="1200" dirty="0">
            <a:solidFill>
              <a:schemeClr val="tx1"/>
            </a:solidFill>
          </a:endParaRPr>
        </a:p>
      </dsp:txBody>
      <dsp:txXfrm>
        <a:off x="189527" y="2728596"/>
        <a:ext cx="960395" cy="960395"/>
      </dsp:txXfrm>
    </dsp:sp>
    <dsp:sp modelId="{76238010-D2D0-4565-9B50-4FF0145052DC}">
      <dsp:nvSpPr>
        <dsp:cNvPr id="0" name=""/>
        <dsp:cNvSpPr/>
      </dsp:nvSpPr>
      <dsp:spPr>
        <a:xfrm rot="12600000">
          <a:off x="1341523" y="1797981"/>
          <a:ext cx="245022" cy="369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/>
        </a:p>
      </dsp:txBody>
      <dsp:txXfrm rot="10800000">
        <a:off x="1410106" y="1890244"/>
        <a:ext cx="171515" cy="221659"/>
      </dsp:txXfrm>
    </dsp:sp>
    <dsp:sp modelId="{B1B6EFE7-CFDB-47F5-9967-4A14874AEA6C}">
      <dsp:nvSpPr>
        <dsp:cNvPr id="0" name=""/>
        <dsp:cNvSpPr/>
      </dsp:nvSpPr>
      <dsp:spPr>
        <a:xfrm>
          <a:off x="-9378" y="844999"/>
          <a:ext cx="1358205" cy="1358205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Professional &amp; Clinical Skills</a:t>
          </a:r>
          <a:endParaRPr lang="en-GB" sz="1200" b="1" kern="1200" dirty="0">
            <a:solidFill>
              <a:schemeClr val="tx1"/>
            </a:solidFill>
          </a:endParaRPr>
        </a:p>
      </dsp:txBody>
      <dsp:txXfrm>
        <a:off x="189527" y="1043904"/>
        <a:ext cx="960395" cy="96039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4328A-13B9-2F4D-8299-DF897A39E55D}">
      <dsp:nvSpPr>
        <dsp:cNvPr id="0" name=""/>
        <dsp:cNvSpPr/>
      </dsp:nvSpPr>
      <dsp:spPr>
        <a:xfrm>
          <a:off x="1637355" y="0"/>
          <a:ext cx="5640689" cy="5181600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>
          <a:solidFill>
            <a:srgbClr val="00B05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Assessment </a:t>
          </a:r>
          <a:r>
            <a:rPr lang="en-US" sz="2000" b="1" kern="1200" dirty="0" smtClean="0">
              <a:solidFill>
                <a:srgbClr val="3771FF"/>
              </a:solidFill>
            </a:rPr>
            <a:t>FOR</a:t>
          </a:r>
          <a:r>
            <a:rPr lang="en-US" sz="2000" b="1" kern="1200" dirty="0" smtClean="0">
              <a:solidFill>
                <a:schemeClr val="bg2"/>
              </a:solidFill>
            </a:rPr>
            <a:t> </a:t>
          </a:r>
          <a:r>
            <a:rPr lang="en-US" sz="2000" b="1" kern="1200" dirty="0" smtClean="0"/>
            <a:t>Learning</a:t>
          </a:r>
          <a:endParaRPr lang="en-US" sz="2000" b="1" kern="1200" dirty="0"/>
        </a:p>
      </dsp:txBody>
      <dsp:txXfrm>
        <a:off x="3471989" y="259079"/>
        <a:ext cx="1971421" cy="777240"/>
      </dsp:txXfrm>
    </dsp:sp>
    <dsp:sp modelId="{666FBE67-EB96-A34E-81EF-43507023F26A}">
      <dsp:nvSpPr>
        <dsp:cNvPr id="0" name=""/>
        <dsp:cNvSpPr/>
      </dsp:nvSpPr>
      <dsp:spPr>
        <a:xfrm>
          <a:off x="2279193" y="1295399"/>
          <a:ext cx="4357013" cy="3886200"/>
        </a:xfrm>
        <a:prstGeom prst="ellipse">
          <a:avLst/>
        </a:prstGeom>
        <a:solidFill>
          <a:schemeClr val="accent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Assessment </a:t>
          </a:r>
          <a:r>
            <a:rPr lang="en-US" sz="2000" b="1" kern="1200" dirty="0" smtClean="0">
              <a:solidFill>
                <a:srgbClr val="3771FF"/>
              </a:solidFill>
            </a:rPr>
            <a:t>AS</a:t>
          </a:r>
          <a:r>
            <a:rPr lang="en-US" sz="2000" b="1" kern="1200" dirty="0" smtClean="0"/>
            <a:t> Learning</a:t>
          </a:r>
          <a:endParaRPr lang="en-US" sz="2000" b="1" kern="1200" dirty="0"/>
        </a:p>
      </dsp:txBody>
      <dsp:txXfrm>
        <a:off x="3442515" y="1538287"/>
        <a:ext cx="2030368" cy="728662"/>
      </dsp:txXfrm>
    </dsp:sp>
    <dsp:sp modelId="{21EF75BF-93BB-8746-B0EA-B690EC59BFEC}">
      <dsp:nvSpPr>
        <dsp:cNvPr id="0" name=""/>
        <dsp:cNvSpPr/>
      </dsp:nvSpPr>
      <dsp:spPr>
        <a:xfrm>
          <a:off x="2819394" y="2590800"/>
          <a:ext cx="3276610" cy="2590800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Assessment </a:t>
          </a:r>
          <a:r>
            <a:rPr lang="en-US" sz="2400" b="1" kern="1200" dirty="0" smtClean="0">
              <a:solidFill>
                <a:srgbClr val="3771FF"/>
              </a:solidFill>
            </a:rPr>
            <a:t>OF</a:t>
          </a:r>
          <a:r>
            <a:rPr lang="en-US" sz="2400" b="1" kern="1200" dirty="0" smtClean="0">
              <a:solidFill>
                <a:srgbClr val="FFFF00"/>
              </a:solidFill>
            </a:rPr>
            <a:t> </a:t>
          </a:r>
          <a:r>
            <a:rPr lang="en-US" sz="2400" b="1" kern="1200" dirty="0" smtClean="0"/>
            <a:t>Learning</a:t>
          </a:r>
          <a:endParaRPr lang="en-US" sz="2400" b="1" kern="1200" dirty="0"/>
        </a:p>
      </dsp:txBody>
      <dsp:txXfrm>
        <a:off x="3299243" y="3238500"/>
        <a:ext cx="2316913" cy="12954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1FBC4-6588-4848-8E3C-8BF8410E5224}">
      <dsp:nvSpPr>
        <dsp:cNvPr id="0" name=""/>
        <dsp:cNvSpPr/>
      </dsp:nvSpPr>
      <dsp:spPr>
        <a:xfrm>
          <a:off x="7233" y="391431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000000"/>
              </a:solidFill>
            </a:rPr>
            <a:t>Timing</a:t>
          </a:r>
          <a:endParaRPr lang="en-US" sz="2800" kern="1200" dirty="0">
            <a:solidFill>
              <a:srgbClr val="000000"/>
            </a:solidFill>
          </a:endParaRPr>
        </a:p>
      </dsp:txBody>
      <dsp:txXfrm>
        <a:off x="45225" y="429423"/>
        <a:ext cx="2085893" cy="1221142"/>
      </dsp:txXfrm>
    </dsp:sp>
    <dsp:sp modelId="{A7DFEA62-EF78-6743-8573-1746030D864E}">
      <dsp:nvSpPr>
        <dsp:cNvPr id="0" name=""/>
        <dsp:cNvSpPr/>
      </dsp:nvSpPr>
      <dsp:spPr>
        <a:xfrm rot="161225">
          <a:off x="2359103" y="842337"/>
          <a:ext cx="458822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2359179" y="946339"/>
        <a:ext cx="321175" cy="321687"/>
      </dsp:txXfrm>
    </dsp:sp>
    <dsp:sp modelId="{3EBBDEC2-9EFD-B44D-8836-B14852FAAF3D}">
      <dsp:nvSpPr>
        <dsp:cNvPr id="0" name=""/>
        <dsp:cNvSpPr/>
      </dsp:nvSpPr>
      <dsp:spPr>
        <a:xfrm>
          <a:off x="3033861" y="533479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000000"/>
              </a:solidFill>
            </a:rPr>
            <a:t>Face-2-Face</a:t>
          </a:r>
          <a:endParaRPr lang="en-US" sz="2800" kern="1200" dirty="0">
            <a:solidFill>
              <a:srgbClr val="000000"/>
            </a:solidFill>
          </a:endParaRPr>
        </a:p>
      </dsp:txBody>
      <dsp:txXfrm>
        <a:off x="3071853" y="571471"/>
        <a:ext cx="2085893" cy="1221142"/>
      </dsp:txXfrm>
    </dsp:sp>
    <dsp:sp modelId="{48FD58F4-39F6-7343-8DBF-6D3454B33822}">
      <dsp:nvSpPr>
        <dsp:cNvPr id="0" name=""/>
        <dsp:cNvSpPr/>
      </dsp:nvSpPr>
      <dsp:spPr>
        <a:xfrm rot="21564902">
          <a:off x="5387563" y="898615"/>
          <a:ext cx="462175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5387567" y="1006552"/>
        <a:ext cx="323523" cy="321687"/>
      </dsp:txXfrm>
    </dsp:sp>
    <dsp:sp modelId="{29D543FB-2C64-B846-8ED3-0411D473A5E9}">
      <dsp:nvSpPr>
        <dsp:cNvPr id="0" name=""/>
        <dsp:cNvSpPr/>
      </dsp:nvSpPr>
      <dsp:spPr>
        <a:xfrm>
          <a:off x="6067722" y="50250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000000"/>
              </a:solidFill>
            </a:rPr>
            <a:t>FAQs</a:t>
          </a:r>
          <a:endParaRPr lang="en-US" sz="2800" kern="1200" dirty="0">
            <a:solidFill>
              <a:srgbClr val="000000"/>
            </a:solidFill>
          </a:endParaRPr>
        </a:p>
      </dsp:txBody>
      <dsp:txXfrm>
        <a:off x="6105714" y="540496"/>
        <a:ext cx="2085893" cy="1221142"/>
      </dsp:txXfrm>
    </dsp:sp>
    <dsp:sp modelId="{E563EDCB-FA7D-5947-8A22-FE1C1F03C531}">
      <dsp:nvSpPr>
        <dsp:cNvPr id="0" name=""/>
        <dsp:cNvSpPr/>
      </dsp:nvSpPr>
      <dsp:spPr>
        <a:xfrm rot="5411339">
          <a:off x="6907720" y="1965985"/>
          <a:ext cx="47473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-5400000">
        <a:off x="6984479" y="1996690"/>
        <a:ext cx="321687" cy="332316"/>
      </dsp:txXfrm>
    </dsp:sp>
    <dsp:sp modelId="{78B272B4-4819-1A4E-9C05-3DFD0BAA00B8}">
      <dsp:nvSpPr>
        <dsp:cNvPr id="0" name=""/>
        <dsp:cNvSpPr/>
      </dsp:nvSpPr>
      <dsp:spPr>
        <a:xfrm>
          <a:off x="6060489" y="2695356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000000"/>
              </a:solidFill>
            </a:rPr>
            <a:t>Likely Mistakes</a:t>
          </a:r>
          <a:endParaRPr lang="en-US" sz="2800" kern="1200" dirty="0">
            <a:solidFill>
              <a:srgbClr val="000000"/>
            </a:solidFill>
          </a:endParaRPr>
        </a:p>
      </dsp:txBody>
      <dsp:txXfrm>
        <a:off x="6098481" y="2733348"/>
        <a:ext cx="2085893" cy="1221142"/>
      </dsp:txXfrm>
    </dsp:sp>
    <dsp:sp modelId="{A41715E6-F2CF-BD46-B408-BCF1A6693326}">
      <dsp:nvSpPr>
        <dsp:cNvPr id="0" name=""/>
        <dsp:cNvSpPr/>
      </dsp:nvSpPr>
      <dsp:spPr>
        <a:xfrm rot="10800000">
          <a:off x="5411926" y="3075847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10800000">
        <a:off x="5549421" y="3183076"/>
        <a:ext cx="320822" cy="321687"/>
      </dsp:txXfrm>
    </dsp:sp>
    <dsp:sp modelId="{13D9942D-582F-DB40-8E6C-F16F85DC773F}">
      <dsp:nvSpPr>
        <dsp:cNvPr id="0" name=""/>
        <dsp:cNvSpPr/>
      </dsp:nvSpPr>
      <dsp:spPr>
        <a:xfrm>
          <a:off x="3033861" y="2695356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000000"/>
              </a:solidFill>
            </a:rPr>
            <a:t>Features of a good answer</a:t>
          </a:r>
          <a:endParaRPr lang="en-US" sz="2800" kern="1200" dirty="0">
            <a:solidFill>
              <a:srgbClr val="000000"/>
            </a:solidFill>
          </a:endParaRPr>
        </a:p>
      </dsp:txBody>
      <dsp:txXfrm>
        <a:off x="3071853" y="2733348"/>
        <a:ext cx="2085893" cy="1221142"/>
      </dsp:txXfrm>
    </dsp:sp>
    <dsp:sp modelId="{F6B30762-B938-E04D-BA1B-097B6F37C286}">
      <dsp:nvSpPr>
        <dsp:cNvPr id="0" name=""/>
        <dsp:cNvSpPr/>
      </dsp:nvSpPr>
      <dsp:spPr>
        <a:xfrm rot="10800000">
          <a:off x="2385298" y="3075847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10800000">
        <a:off x="2522793" y="3183076"/>
        <a:ext cx="320822" cy="321687"/>
      </dsp:txXfrm>
    </dsp:sp>
    <dsp:sp modelId="{2586D323-E1AB-9C4F-B014-FA798CEDCD92}">
      <dsp:nvSpPr>
        <dsp:cNvPr id="0" name=""/>
        <dsp:cNvSpPr/>
      </dsp:nvSpPr>
      <dsp:spPr>
        <a:xfrm>
          <a:off x="7233" y="2695356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kern="1200" dirty="0" smtClean="0">
              <a:solidFill>
                <a:srgbClr val="000000"/>
              </a:solidFill>
            </a:rPr>
            <a:t>Assessment criteria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45225" y="2733348"/>
        <a:ext cx="2085893" cy="122114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95E5AF-5F9A-D44E-B51D-B270A25C296C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83330E6-907A-D348-8D92-35D687E68A01}">
      <dsp:nvSpPr>
        <dsp:cNvPr id="0" name=""/>
        <dsp:cNvSpPr/>
      </dsp:nvSpPr>
      <dsp:spPr>
        <a:xfrm>
          <a:off x="2090" y="1357788"/>
          <a:ext cx="1572672" cy="181038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</a:rPr>
            <a:t>Explain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</a:rPr>
            <a:t>assessment criteria</a:t>
          </a:r>
          <a:endParaRPr lang="en-US" sz="1800" kern="1200" dirty="0">
            <a:solidFill>
              <a:srgbClr val="000000"/>
            </a:solidFill>
          </a:endParaRPr>
        </a:p>
      </dsp:txBody>
      <dsp:txXfrm>
        <a:off x="78862" y="1434560"/>
        <a:ext cx="1419128" cy="1656841"/>
      </dsp:txXfrm>
    </dsp:sp>
    <dsp:sp modelId="{AAE7D7E2-218E-8A44-ADD8-178B0392018D}">
      <dsp:nvSpPr>
        <dsp:cNvPr id="0" name=""/>
        <dsp:cNvSpPr/>
      </dsp:nvSpPr>
      <dsp:spPr>
        <a:xfrm>
          <a:off x="1665277" y="1357788"/>
          <a:ext cx="1572672" cy="181038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</a:rPr>
            <a:t>Explain evidence of attainment </a:t>
          </a:r>
          <a:endParaRPr lang="en-US" sz="1800" kern="1200" dirty="0">
            <a:solidFill>
              <a:srgbClr val="000000"/>
            </a:solidFill>
          </a:endParaRPr>
        </a:p>
      </dsp:txBody>
      <dsp:txXfrm>
        <a:off x="1742049" y="1434560"/>
        <a:ext cx="1419128" cy="1656841"/>
      </dsp:txXfrm>
    </dsp:sp>
    <dsp:sp modelId="{90C06AE0-9380-DF4C-9FE4-AA9EF543E082}">
      <dsp:nvSpPr>
        <dsp:cNvPr id="0" name=""/>
        <dsp:cNvSpPr/>
      </dsp:nvSpPr>
      <dsp:spPr>
        <a:xfrm>
          <a:off x="3328463" y="1357788"/>
          <a:ext cx="1572672" cy="181038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</a:rPr>
            <a:t>Relationship to learning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</a:rPr>
            <a:t>outcomes</a:t>
          </a:r>
          <a:endParaRPr lang="en-US" sz="1800" kern="1200" dirty="0">
            <a:solidFill>
              <a:srgbClr val="000000"/>
            </a:solidFill>
          </a:endParaRPr>
        </a:p>
      </dsp:txBody>
      <dsp:txXfrm>
        <a:off x="3405235" y="1434560"/>
        <a:ext cx="1419128" cy="1656841"/>
      </dsp:txXfrm>
    </dsp:sp>
    <dsp:sp modelId="{33493118-183C-9F4F-AA37-A28BFAAE6C35}">
      <dsp:nvSpPr>
        <dsp:cNvPr id="0" name=""/>
        <dsp:cNvSpPr/>
      </dsp:nvSpPr>
      <dsp:spPr>
        <a:xfrm>
          <a:off x="4991649" y="1357788"/>
          <a:ext cx="1572672" cy="181038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</a:rPr>
            <a:t>Impact of body language, tone, eye contact, repetition</a:t>
          </a:r>
          <a:endParaRPr lang="en-US" sz="1800" kern="1200" dirty="0">
            <a:solidFill>
              <a:srgbClr val="000000"/>
            </a:solidFill>
          </a:endParaRPr>
        </a:p>
      </dsp:txBody>
      <dsp:txXfrm>
        <a:off x="5068421" y="1434560"/>
        <a:ext cx="1419128" cy="1656841"/>
      </dsp:txXfrm>
    </dsp:sp>
    <dsp:sp modelId="{323F3466-EBC1-894E-93E9-421E7846E8E0}">
      <dsp:nvSpPr>
        <dsp:cNvPr id="0" name=""/>
        <dsp:cNvSpPr/>
      </dsp:nvSpPr>
      <dsp:spPr>
        <a:xfrm>
          <a:off x="6656927" y="1383442"/>
          <a:ext cx="1572672" cy="181038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</a:rPr>
            <a:t>Meaningful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</a:rPr>
            <a:t>Learning</a:t>
          </a:r>
          <a:endParaRPr lang="en-US" sz="1800" kern="1200" dirty="0">
            <a:solidFill>
              <a:srgbClr val="000000"/>
            </a:solidFill>
          </a:endParaRPr>
        </a:p>
      </dsp:txBody>
      <dsp:txXfrm>
        <a:off x="6733699" y="1460214"/>
        <a:ext cx="1419128" cy="165684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2B9150-E39F-B945-B756-2C5B4A220045}">
      <dsp:nvSpPr>
        <dsp:cNvPr id="0" name=""/>
        <dsp:cNvSpPr/>
      </dsp:nvSpPr>
      <dsp:spPr>
        <a:xfrm>
          <a:off x="2534066" y="531434"/>
          <a:ext cx="3542467" cy="3542467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DC1145-7C26-8C41-BC23-22529B3C46A7}">
      <dsp:nvSpPr>
        <dsp:cNvPr id="0" name=""/>
        <dsp:cNvSpPr/>
      </dsp:nvSpPr>
      <dsp:spPr>
        <a:xfrm>
          <a:off x="2534028" y="542829"/>
          <a:ext cx="3542467" cy="3542467"/>
        </a:xfrm>
        <a:prstGeom prst="blockArc">
          <a:avLst>
            <a:gd name="adj1" fmla="val 5033771"/>
            <a:gd name="adj2" fmla="val 10822642"/>
            <a:gd name="adj3" fmla="val 464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D6F39E-2ED0-394A-BCCB-3852FFEB7DE4}">
      <dsp:nvSpPr>
        <dsp:cNvPr id="0" name=""/>
        <dsp:cNvSpPr/>
      </dsp:nvSpPr>
      <dsp:spPr>
        <a:xfrm>
          <a:off x="2562184" y="540051"/>
          <a:ext cx="3542467" cy="3542467"/>
        </a:xfrm>
        <a:prstGeom prst="blockArc">
          <a:avLst>
            <a:gd name="adj1" fmla="val 21410402"/>
            <a:gd name="adj2" fmla="val 5089990"/>
            <a:gd name="adj3" fmla="val 464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3EB3C7-E7A0-3E46-AB63-9F333CA4C010}">
      <dsp:nvSpPr>
        <dsp:cNvPr id="0" name=""/>
        <dsp:cNvSpPr/>
      </dsp:nvSpPr>
      <dsp:spPr>
        <a:xfrm>
          <a:off x="2561719" y="531213"/>
          <a:ext cx="3542467" cy="3542467"/>
        </a:xfrm>
        <a:prstGeom prst="blockArc">
          <a:avLst>
            <a:gd name="adj1" fmla="val 16145051"/>
            <a:gd name="adj2" fmla="val 21427987"/>
            <a:gd name="adj3" fmla="val 464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BF591C-609E-724E-8843-C60C3B274C04}">
      <dsp:nvSpPr>
        <dsp:cNvPr id="0" name=""/>
        <dsp:cNvSpPr/>
      </dsp:nvSpPr>
      <dsp:spPr>
        <a:xfrm>
          <a:off x="3450324" y="1447693"/>
          <a:ext cx="1709950" cy="1709950"/>
        </a:xfrm>
        <a:prstGeom prst="ellipse">
          <a:avLst/>
        </a:prstGeom>
        <a:solidFill>
          <a:srgbClr val="800000">
            <a:alpha val="39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Meaningful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Learning</a:t>
          </a:r>
          <a:endParaRPr lang="en-US" sz="1900" b="1" kern="1200" dirty="0"/>
        </a:p>
      </dsp:txBody>
      <dsp:txXfrm>
        <a:off x="3700740" y="1698109"/>
        <a:ext cx="1209118" cy="1209118"/>
      </dsp:txXfrm>
    </dsp:sp>
    <dsp:sp modelId="{CE6706D4-2926-5D4D-9850-FA8D7D1FE75D}">
      <dsp:nvSpPr>
        <dsp:cNvPr id="0" name=""/>
        <dsp:cNvSpPr/>
      </dsp:nvSpPr>
      <dsp:spPr>
        <a:xfrm>
          <a:off x="3734343" y="1586"/>
          <a:ext cx="1141913" cy="1141913"/>
        </a:xfrm>
        <a:prstGeom prst="ellipse">
          <a:avLst/>
        </a:prstGeom>
        <a:solidFill>
          <a:schemeClr val="tx1">
            <a:lumMod val="10000"/>
            <a:lumOff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</a:rPr>
            <a:t>Define as major course objective</a:t>
          </a:r>
          <a:endParaRPr lang="en-US" sz="1200" b="1" kern="1200" dirty="0">
            <a:solidFill>
              <a:srgbClr val="000000"/>
            </a:solidFill>
          </a:endParaRPr>
        </a:p>
      </dsp:txBody>
      <dsp:txXfrm>
        <a:off x="3901572" y="168815"/>
        <a:ext cx="807455" cy="807455"/>
      </dsp:txXfrm>
    </dsp:sp>
    <dsp:sp modelId="{DA40B801-1670-3F46-855F-72BDCD566190}">
      <dsp:nvSpPr>
        <dsp:cNvPr id="0" name=""/>
        <dsp:cNvSpPr/>
      </dsp:nvSpPr>
      <dsp:spPr>
        <a:xfrm>
          <a:off x="5489956" y="1644957"/>
          <a:ext cx="1141913" cy="1141913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</a:rPr>
            <a:t>Verbalising Concepts</a:t>
          </a:r>
          <a:endParaRPr lang="en-US" sz="1200" b="1" kern="1200" dirty="0">
            <a:solidFill>
              <a:srgbClr val="000000"/>
            </a:solidFill>
          </a:endParaRPr>
        </a:p>
      </dsp:txBody>
      <dsp:txXfrm>
        <a:off x="5657185" y="1812186"/>
        <a:ext cx="807455" cy="807455"/>
      </dsp:txXfrm>
    </dsp:sp>
    <dsp:sp modelId="{5E9285BB-4726-094E-B74A-DB028A5C328D}">
      <dsp:nvSpPr>
        <dsp:cNvPr id="0" name=""/>
        <dsp:cNvSpPr/>
      </dsp:nvSpPr>
      <dsp:spPr>
        <a:xfrm>
          <a:off x="3657599" y="3463423"/>
          <a:ext cx="1663254" cy="1141913"/>
        </a:xfrm>
        <a:prstGeom prst="ellipse">
          <a:avLst/>
        </a:prstGeom>
        <a:solidFill>
          <a:schemeClr val="tx1">
            <a:lumMod val="10000"/>
            <a:lumOff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Fellow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Higher Education Academy</a:t>
          </a:r>
          <a:endParaRPr lang="en-US" sz="1200" b="1" kern="1200" dirty="0">
            <a:solidFill>
              <a:schemeClr val="tx1"/>
            </a:solidFill>
          </a:endParaRPr>
        </a:p>
      </dsp:txBody>
      <dsp:txXfrm>
        <a:off x="3901177" y="3630652"/>
        <a:ext cx="1176098" cy="807455"/>
      </dsp:txXfrm>
    </dsp:sp>
    <dsp:sp modelId="{69F3AA6F-1A85-6342-89FF-D068019B93B7}">
      <dsp:nvSpPr>
        <dsp:cNvPr id="0" name=""/>
        <dsp:cNvSpPr/>
      </dsp:nvSpPr>
      <dsp:spPr>
        <a:xfrm>
          <a:off x="2004218" y="1731711"/>
          <a:ext cx="1141913" cy="1141913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</a:rPr>
            <a:t>Read</a:t>
          </a:r>
          <a:r>
            <a:rPr lang="en-US" sz="1200" b="1" kern="1200" baseline="0" dirty="0" smtClean="0">
              <a:solidFill>
                <a:srgbClr val="000000"/>
              </a:solidFill>
            </a:rPr>
            <a:t> Literature on Teaching &amp; Learning</a:t>
          </a:r>
          <a:endParaRPr lang="en-US" sz="1200" b="1" kern="1200" dirty="0">
            <a:solidFill>
              <a:srgbClr val="000000"/>
            </a:solidFill>
          </a:endParaRPr>
        </a:p>
      </dsp:txBody>
      <dsp:txXfrm>
        <a:off x="2171447" y="1898940"/>
        <a:ext cx="807455" cy="8074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34B5C-D9E8-D145-8AF4-27C317B9CECE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36EA6-4950-014A-8312-3129C8094D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270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3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6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7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9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0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3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4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5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7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8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9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0.xml"/></Relationships>
</file>

<file path=ppt/notesSlides/_rels/notesSlide3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1.xml"/></Relationships>
</file>

<file path=ppt/notesSlides/_rels/notesSlide3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2.xml"/></Relationships>
</file>

<file path=ppt/notesSlides/_rels/notesSlide3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3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4.xml"/></Relationships>
</file>

<file path=ppt/notesSlides/_rels/notesSlide4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332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BD94B-1A44-DB41-A12D-7F83DA7B040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053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041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857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466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560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175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308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78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61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289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05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096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8935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177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3617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580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36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2533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96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807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2B89A-4AFD-6A40-87BF-E4F74A83639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828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4204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760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725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2844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0886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2983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lvl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1459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B56F1-60F1-488B-A081-8D7FD241E705}" type="slidenum">
              <a:rPr lang="en-GB" smtClean="0">
                <a:solidFill>
                  <a:prstClr val="black"/>
                </a:solidFill>
              </a:rPr>
              <a:pPr/>
              <a:t>30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4340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799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5627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086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2686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2808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6322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4213B-313C-4238-BE7B-DD7E790B2227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130044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6EA6-4950-014A-8312-3129C8094D6F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8745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6322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9DCE5-BAA0-CF4C-A281-CE433F64796F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7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51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04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36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78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06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166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45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84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95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81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147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67" y="78459"/>
            <a:ext cx="9015411" cy="66906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062966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804337"/>
            <a:ext cx="6858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47" y="5376112"/>
            <a:ext cx="796508" cy="93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11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3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5" y="1857833"/>
            <a:ext cx="8142514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81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516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3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81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2536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2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9"/>
            <a:ext cx="598428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6" y="1857832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Drag picture to placeholder or click icon to add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760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3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81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824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2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9"/>
            <a:ext cx="598428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80" y="1857375"/>
            <a:ext cx="3996928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759064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062966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46" y="5376110"/>
            <a:ext cx="796508" cy="93341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804335"/>
            <a:ext cx="6858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971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2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9"/>
            <a:ext cx="598428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2424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28925-EE95-2841-95B2-9A7B3B1759B4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024DA-4470-5E4C-9919-BDB27C631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53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package" Target="../embeddings/Microsoft_Word_Document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8.xml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JP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notesSlide" Target="../notesSlides/notesSlide29.xml"/><Relationship Id="rId7" Type="http://schemas.openxmlformats.org/officeDocument/2006/relationships/diagramColors" Target="../diagrams/colors9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3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6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2400" dirty="0" smtClean="0"/>
              <a:t>Professor Buge Apampa</a:t>
            </a:r>
          </a:p>
          <a:p>
            <a:r>
              <a:rPr lang="en-GB" sz="2400" dirty="0" smtClean="0"/>
              <a:t>Director of Pharmacy</a:t>
            </a:r>
            <a:endParaRPr lang="en-GB" sz="24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Pursuit of Meaningful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066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ro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98246" y="-11567"/>
            <a:ext cx="9537700" cy="6857999"/>
          </a:xfrm>
          <a:prstGeom prst="wedgeRectCallout">
            <a:avLst>
              <a:gd name="adj1" fmla="val -20966"/>
              <a:gd name="adj2" fmla="val 62685"/>
            </a:avLst>
          </a:prstGeom>
        </p:spPr>
      </p:pic>
      <p:sp>
        <p:nvSpPr>
          <p:cNvPr id="6" name="TextBox 5"/>
          <p:cNvSpPr txBox="1"/>
          <p:nvPr/>
        </p:nvSpPr>
        <p:spPr>
          <a:xfrm>
            <a:off x="-38100" y="50712"/>
            <a:ext cx="259926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Buge Apampa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1941" y="127141"/>
            <a:ext cx="2056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1981</a:t>
            </a:r>
          </a:p>
          <a:p>
            <a:r>
              <a:rPr lang="en-US" sz="1600" dirty="0" smtClean="0">
                <a:solidFill>
                  <a:srgbClr val="FFFFFF"/>
                </a:solidFill>
              </a:rPr>
              <a:t>Bachelor </a:t>
            </a:r>
            <a:r>
              <a:rPr lang="en-US" sz="1600" dirty="0">
                <a:solidFill>
                  <a:srgbClr val="FFFFFF"/>
                </a:solidFill>
              </a:rPr>
              <a:t>of Pharmacy</a:t>
            </a:r>
          </a:p>
          <a:p>
            <a:r>
              <a:rPr lang="en-US" sz="1600" dirty="0">
                <a:solidFill>
                  <a:srgbClr val="FFFFFF"/>
                </a:solidFill>
              </a:rPr>
              <a:t>1st </a:t>
            </a:r>
            <a:r>
              <a:rPr lang="en-US" sz="1600" dirty="0" smtClean="0">
                <a:solidFill>
                  <a:srgbClr val="FFFFFF"/>
                </a:solidFill>
              </a:rPr>
              <a:t>Class Hons.</a:t>
            </a:r>
            <a:endParaRPr lang="en-US" sz="1600" dirty="0">
              <a:solidFill>
                <a:srgbClr val="FFFFFF"/>
              </a:solidFill>
            </a:endParaRPr>
          </a:p>
          <a:p>
            <a:r>
              <a:rPr lang="en-US" sz="1600" dirty="0">
                <a:solidFill>
                  <a:srgbClr val="FFFFFF"/>
                </a:solidFill>
              </a:rPr>
              <a:t>University of </a:t>
            </a:r>
            <a:r>
              <a:rPr lang="en-US" sz="1600" dirty="0" smtClean="0">
                <a:solidFill>
                  <a:srgbClr val="FFFFFF"/>
                </a:solidFill>
              </a:rPr>
              <a:t>Benin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smtClean="0">
                <a:solidFill>
                  <a:srgbClr val="FFFFFF"/>
                </a:solidFill>
              </a:rPr>
              <a:t>Nigeria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849" y="3392936"/>
            <a:ext cx="1355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1992-2004</a:t>
            </a:r>
          </a:p>
          <a:p>
            <a:r>
              <a:rPr lang="en-US" sz="1600" dirty="0" smtClean="0">
                <a:solidFill>
                  <a:srgbClr val="FFFFFF"/>
                </a:solidFill>
              </a:rPr>
              <a:t>Pharmacy Manager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3077" y="1450580"/>
            <a:ext cx="13016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1991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Registration with the RPSGB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65455" y="1536671"/>
            <a:ext cx="2233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202B"/>
                </a:solidFill>
              </a:rPr>
              <a:t>2004-2005</a:t>
            </a:r>
          </a:p>
          <a:p>
            <a:r>
              <a:rPr lang="en-US" sz="1600" dirty="0" smtClean="0">
                <a:solidFill>
                  <a:srgbClr val="FFFFFF"/>
                </a:solidFill>
              </a:rPr>
              <a:t>Seeking a new challenge Project Director &amp; Community Pharmacy Lead WELHAT PCT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719" y="1355330"/>
            <a:ext cx="16383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2005-2013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Back to Academia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Clinical Lecturer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Medway School of  Pharmacy University of </a:t>
            </a:r>
            <a:r>
              <a:rPr lang="en-US" sz="1600" dirty="0">
                <a:solidFill>
                  <a:srgbClr val="FFFF00"/>
                </a:solidFill>
              </a:rPr>
              <a:t>K</a:t>
            </a:r>
            <a:r>
              <a:rPr lang="en-US" sz="1600" dirty="0" smtClean="0">
                <a:solidFill>
                  <a:srgbClr val="FFFF00"/>
                </a:solidFill>
              </a:rPr>
              <a:t>ent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27750" y="3143010"/>
            <a:ext cx="111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202B"/>
                </a:solidFill>
              </a:rPr>
              <a:t>2002-2004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PCT GP Practice Pharmacist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27471" y="4301396"/>
            <a:ext cx="1686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2013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Dream Job!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Moved to Sussex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To set up Pharmacy Course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719" y="3872742"/>
            <a:ext cx="1967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2016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Made history!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Appointed 1</a:t>
            </a:r>
            <a:r>
              <a:rPr lang="en-US" sz="1600" baseline="30000" dirty="0" smtClean="0">
                <a:solidFill>
                  <a:srgbClr val="FFFF00"/>
                </a:solidFill>
              </a:rPr>
              <a:t>st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Sussex 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Professorial Teaching Fellow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79305" y="2069497"/>
            <a:ext cx="1465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1988</a:t>
            </a:r>
          </a:p>
          <a:p>
            <a:r>
              <a:rPr lang="en-US" sz="1600" dirty="0" smtClean="0">
                <a:solidFill>
                  <a:srgbClr val="FFFFFF"/>
                </a:solidFill>
              </a:rPr>
              <a:t>PhD </a:t>
            </a:r>
            <a:r>
              <a:rPr lang="en-US" sz="1600" dirty="0">
                <a:solidFill>
                  <a:srgbClr val="FFFFFF"/>
                </a:solidFill>
              </a:rPr>
              <a:t>Pharmacology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University </a:t>
            </a:r>
            <a:r>
              <a:rPr lang="en-US" sz="1600" dirty="0">
                <a:solidFill>
                  <a:srgbClr val="FFFF00"/>
                </a:solidFill>
              </a:rPr>
              <a:t>of Manchester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11857" y="3248850"/>
            <a:ext cx="11587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2004-2006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Aston Uni PG Diploma Clinical Pharmacy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41573" y="5442402"/>
            <a:ext cx="14978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2012</a:t>
            </a:r>
          </a:p>
          <a:p>
            <a:r>
              <a:rPr lang="en-US" sz="1600" dirty="0" smtClean="0">
                <a:solidFill>
                  <a:srgbClr val="F79646"/>
                </a:solidFill>
              </a:rPr>
              <a:t>Kent Science Faculty Teaching Prize </a:t>
            </a:r>
            <a:endParaRPr lang="en-US" sz="1600" dirty="0">
              <a:solidFill>
                <a:srgbClr val="F79646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21216" y="50712"/>
            <a:ext cx="1582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202B"/>
                </a:solidFill>
              </a:rPr>
              <a:t>1982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Pre-registration Pharmacist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983292" y="267082"/>
            <a:ext cx="18381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1983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</a:rPr>
              <a:t>In Northern </a:t>
            </a:r>
            <a:r>
              <a:rPr lang="en-US" sz="1600" dirty="0" smtClean="0">
                <a:solidFill>
                  <a:srgbClr val="FFFFFF"/>
                </a:solidFill>
              </a:rPr>
              <a:t>Nigeria</a:t>
            </a:r>
          </a:p>
          <a:p>
            <a:pPr algn="ctr"/>
            <a:r>
              <a:rPr lang="en-US" sz="1600" dirty="0" smtClean="0">
                <a:solidFill>
                  <a:srgbClr val="FFFFFF"/>
                </a:solidFill>
              </a:rPr>
              <a:t>1st </a:t>
            </a:r>
            <a:r>
              <a:rPr lang="en-US" sz="1600" dirty="0">
                <a:solidFill>
                  <a:srgbClr val="FFFFFF"/>
                </a:solidFill>
              </a:rPr>
              <a:t>time ever for </a:t>
            </a:r>
            <a:r>
              <a:rPr lang="en-US" sz="1600" dirty="0">
                <a:solidFill>
                  <a:srgbClr val="FFFF00"/>
                </a:solidFill>
              </a:rPr>
              <a:t>O</a:t>
            </a:r>
            <a:r>
              <a:rPr lang="en-US" sz="1600" dirty="0" smtClean="0">
                <a:solidFill>
                  <a:srgbClr val="FFFF00"/>
                </a:solidFill>
              </a:rPr>
              <a:t>ne </a:t>
            </a:r>
            <a:r>
              <a:rPr lang="en-US" sz="1600" dirty="0">
                <a:solidFill>
                  <a:srgbClr val="FFFF00"/>
                </a:solidFill>
              </a:rPr>
              <a:t>year National Service at a Specialist Hospital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69643" y="5755217"/>
            <a:ext cx="264839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“There’s no greater agony than bearing an untold story inside you” Maya Angelou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414049" y="4301396"/>
            <a:ext cx="93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2008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Kent Uni</a:t>
            </a:r>
          </a:p>
          <a:p>
            <a:r>
              <a:rPr lang="en-US" sz="1600" dirty="0" smtClean="0">
                <a:solidFill>
                  <a:srgbClr val="FFFF00"/>
                </a:solidFill>
              </a:rPr>
              <a:t>PGCHE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05523" y="5442402"/>
            <a:ext cx="14668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2014</a:t>
            </a:r>
          </a:p>
          <a:p>
            <a:r>
              <a:rPr lang="en-US" sz="1600" dirty="0" smtClean="0">
                <a:solidFill>
                  <a:schemeClr val="accent6"/>
                </a:solidFill>
              </a:rPr>
              <a:t>Professional Recognition</a:t>
            </a:r>
          </a:p>
          <a:p>
            <a:r>
              <a:rPr lang="en-US" sz="1600" dirty="0" smtClean="0">
                <a:solidFill>
                  <a:schemeClr val="accent6"/>
                </a:solidFill>
              </a:rPr>
              <a:t>MFRPSII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01955" y="3061841"/>
            <a:ext cx="1358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202B"/>
                </a:solidFill>
              </a:rPr>
              <a:t>2007-2010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Deputy Head of School Medway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9544" y="681654"/>
            <a:ext cx="1763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“Be the change you want to see in the world” Gandhi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5400000">
            <a:off x="7813202" y="1921460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rot="5400000">
            <a:off x="5015885" y="3064995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 rot="12677232">
            <a:off x="6820831" y="2771408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>
            <a:off x="5838970" y="3522435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 rot="21184382">
            <a:off x="7471220" y="3813777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>
            <a:off x="6399269" y="688423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/>
          <p:cNvSpPr/>
          <p:nvPr/>
        </p:nvSpPr>
        <p:spPr>
          <a:xfrm>
            <a:off x="4878130" y="557473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Arrow 49"/>
          <p:cNvSpPr/>
          <p:nvPr/>
        </p:nvSpPr>
        <p:spPr>
          <a:xfrm rot="13177913">
            <a:off x="5822884" y="2073860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/>
          <p:cNvSpPr/>
          <p:nvPr/>
        </p:nvSpPr>
        <p:spPr>
          <a:xfrm rot="1329517">
            <a:off x="1356521" y="3322777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/>
          <p:cNvSpPr/>
          <p:nvPr/>
        </p:nvSpPr>
        <p:spPr>
          <a:xfrm rot="21280980">
            <a:off x="4142535" y="4586952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/>
          <p:cNvSpPr/>
          <p:nvPr/>
        </p:nvSpPr>
        <p:spPr>
          <a:xfrm rot="10800000">
            <a:off x="1733455" y="2217470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 rot="5400000">
            <a:off x="2938279" y="4227903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rot="13803577">
            <a:off x="1205818" y="5514873"/>
            <a:ext cx="261899" cy="156029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4775980" y="5441354"/>
            <a:ext cx="14668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202B"/>
                </a:solidFill>
              </a:rPr>
              <a:t>2017</a:t>
            </a:r>
            <a:endParaRPr lang="en-US" sz="1600" b="1" dirty="0">
              <a:solidFill>
                <a:srgbClr val="FF202B"/>
              </a:solidFill>
            </a:endParaRPr>
          </a:p>
          <a:p>
            <a:r>
              <a:rPr lang="en-US" sz="1600" dirty="0" smtClean="0">
                <a:solidFill>
                  <a:schemeClr val="accent6"/>
                </a:solidFill>
              </a:rPr>
              <a:t>Team Teaching Excellence Award</a:t>
            </a:r>
            <a:endParaRPr lang="en-US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57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9291" y="1965960"/>
            <a:ext cx="3147997" cy="3493008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400" dirty="0"/>
              <a:t>Explore the concept of meaningful learning</a:t>
            </a:r>
          </a:p>
          <a:p>
            <a:endParaRPr lang="en-US" sz="2400" dirty="0">
              <a:solidFill>
                <a:srgbClr val="3366FF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400" dirty="0">
                <a:solidFill>
                  <a:srgbClr val="3366FF"/>
                </a:solidFill>
              </a:rPr>
              <a:t>The </a:t>
            </a:r>
            <a:r>
              <a:rPr lang="en-US" sz="2400" dirty="0" smtClean="0">
                <a:solidFill>
                  <a:srgbClr val="3366FF"/>
                </a:solidFill>
              </a:rPr>
              <a:t>Environment </a:t>
            </a:r>
            <a:endParaRPr lang="en-US" sz="2400" dirty="0">
              <a:solidFill>
                <a:srgbClr val="3366FF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400" dirty="0">
                <a:solidFill>
                  <a:srgbClr val="3366FF"/>
                </a:solidFill>
              </a:rPr>
              <a:t>The </a:t>
            </a:r>
            <a:r>
              <a:rPr lang="en-US" sz="2400" dirty="0" smtClean="0">
                <a:solidFill>
                  <a:srgbClr val="3366FF"/>
                </a:solidFill>
              </a:rPr>
              <a:t>Curriculum </a:t>
            </a:r>
            <a:endParaRPr lang="en-US" sz="2400" dirty="0">
              <a:solidFill>
                <a:srgbClr val="3366FF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400" dirty="0">
                <a:solidFill>
                  <a:srgbClr val="3366FF"/>
                </a:solidFill>
              </a:rPr>
              <a:t>The </a:t>
            </a:r>
            <a:r>
              <a:rPr lang="en-US" sz="2400" dirty="0" smtClean="0">
                <a:solidFill>
                  <a:srgbClr val="3366FF"/>
                </a:solidFill>
              </a:rPr>
              <a:t>Student</a:t>
            </a:r>
            <a:endParaRPr lang="en-US" sz="2400" dirty="0">
              <a:solidFill>
                <a:srgbClr val="3366FF"/>
              </a:solidFill>
            </a:endParaRPr>
          </a:p>
          <a:p>
            <a:endParaRPr lang="en-GB" sz="24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" y="337213"/>
            <a:ext cx="8406765" cy="806302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dirty="0" smtClean="0"/>
          </a:p>
          <a:p>
            <a:r>
              <a:rPr lang="en-US" sz="16000" dirty="0" smtClean="0"/>
              <a:t>The </a:t>
            </a:r>
            <a:r>
              <a:rPr lang="en-US" sz="16000" dirty="0"/>
              <a:t>Pursuit of Meaningful Learning</a:t>
            </a:r>
          </a:p>
          <a:p>
            <a:pPr algn="l"/>
            <a:endParaRPr lang="en-GB" dirty="0"/>
          </a:p>
        </p:txBody>
      </p:sp>
      <p:pic>
        <p:nvPicPr>
          <p:cNvPr id="8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983" y="1696212"/>
            <a:ext cx="4895088" cy="367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72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306993" y="1624032"/>
            <a:ext cx="4257669" cy="435254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/>
              <a:t>Learning related to previous knowledge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Integrated with previous learning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Can be applied to novel situations and used in problem solving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E.g. predicting side effects of morphine by linking to the general effects of morphine on the body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4621152" y="1510358"/>
            <a:ext cx="4205325" cy="4466218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600" dirty="0"/>
              <a:t>Verbatim memorization</a:t>
            </a:r>
          </a:p>
          <a:p>
            <a:pPr marL="457200" indent="-457200">
              <a:buFont typeface="Arial"/>
              <a:buChar char="•"/>
            </a:pPr>
            <a:r>
              <a:rPr lang="en-US" sz="2600" dirty="0"/>
              <a:t>Cannot be applied to novel </a:t>
            </a:r>
            <a:r>
              <a:rPr lang="en-US" sz="2600" dirty="0" smtClean="0"/>
              <a:t>situations</a:t>
            </a:r>
          </a:p>
          <a:p>
            <a:pPr marL="457200" indent="-457200">
              <a:buFont typeface="Arial"/>
              <a:buChar char="•"/>
            </a:pPr>
            <a:r>
              <a:rPr lang="en-US" sz="2600" dirty="0" smtClean="0"/>
              <a:t>E.g. remembering abstract facts like side effects of morphine without relating them to the general effects of morphine </a:t>
            </a:r>
            <a:r>
              <a:rPr lang="en-US" sz="2400" dirty="0" smtClean="0"/>
              <a:t>on </a:t>
            </a:r>
            <a:r>
              <a:rPr lang="en-US" sz="2400" dirty="0"/>
              <a:t>the body</a:t>
            </a:r>
          </a:p>
          <a:p>
            <a:pPr marL="457200" indent="-457200">
              <a:buFont typeface="Arial"/>
              <a:buChar char="•"/>
            </a:pPr>
            <a:endParaRPr lang="en-US" sz="2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Meaningful versus Rote Learning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021862" y="5976576"/>
            <a:ext cx="3931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00FF"/>
                </a:solidFill>
              </a:rPr>
              <a:t>“Education is what remains after one has forgotten what one learnt in school”</a:t>
            </a:r>
          </a:p>
        </p:txBody>
      </p:sp>
    </p:spTree>
    <p:extLst>
      <p:ext uri="{BB962C8B-B14F-4D97-AF65-F5344CB8AC3E}">
        <p14:creationId xmlns:p14="http://schemas.microsoft.com/office/powerpoint/2010/main" val="149229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Meaningful Learning</a:t>
            </a:r>
            <a:endParaRPr lang="en-US" sz="4800" dirty="0" smtClean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25608430"/>
              </p:ext>
            </p:extLst>
          </p:nvPr>
        </p:nvGraphicFramePr>
        <p:xfrm>
          <a:off x="472006" y="1563760"/>
          <a:ext cx="8290326" cy="4978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335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128292" y="1321251"/>
            <a:ext cx="8916282" cy="4694932"/>
          </a:xfrm>
        </p:spPr>
        <p:txBody>
          <a:bodyPr>
            <a:normAutofit fontScale="92500"/>
          </a:bodyPr>
          <a:lstStyle/>
          <a:p>
            <a:pPr marL="457200" indent="-457200" fontAlgn="t">
              <a:buFont typeface="Arial"/>
              <a:buChar char="•"/>
            </a:pPr>
            <a:r>
              <a:rPr lang="en-GB" sz="2800" dirty="0" smtClean="0"/>
              <a:t>Performance – a product </a:t>
            </a:r>
            <a:r>
              <a:rPr lang="en-GB" sz="2800" dirty="0"/>
              <a:t>of ability, motivation and situational </a:t>
            </a:r>
            <a:r>
              <a:rPr lang="en-GB" sz="2800" dirty="0" smtClean="0"/>
              <a:t>factors (Heider) </a:t>
            </a:r>
          </a:p>
          <a:p>
            <a:pPr marL="457200" indent="-457200" fontAlgn="t">
              <a:buFont typeface="Arial"/>
              <a:buChar char="•"/>
            </a:pPr>
            <a:endParaRPr lang="en-GB" sz="2800" dirty="0" smtClean="0"/>
          </a:p>
          <a:p>
            <a:pPr marL="457200" indent="-457200" fontAlgn="t">
              <a:buFont typeface="Arial"/>
              <a:buChar char="•"/>
            </a:pPr>
            <a:r>
              <a:rPr lang="en-GB" sz="2800" dirty="0" smtClean="0"/>
              <a:t>Ability - student’s </a:t>
            </a:r>
            <a:r>
              <a:rPr lang="en-GB" sz="2800" dirty="0"/>
              <a:t>aptitude for learning </a:t>
            </a:r>
            <a:endParaRPr lang="en-GB" sz="2800" dirty="0" smtClean="0"/>
          </a:p>
          <a:p>
            <a:pPr marL="457200" indent="-457200" fontAlgn="t">
              <a:buFont typeface="Arial"/>
              <a:buChar char="•"/>
            </a:pPr>
            <a:endParaRPr lang="en-GB" sz="2800" dirty="0" smtClean="0"/>
          </a:p>
          <a:p>
            <a:pPr marL="457200" indent="-457200" fontAlgn="t">
              <a:buFont typeface="Arial"/>
              <a:buChar char="•"/>
            </a:pPr>
            <a:r>
              <a:rPr lang="en-GB" sz="2800" dirty="0" smtClean="0"/>
              <a:t>Motivation - product </a:t>
            </a:r>
            <a:r>
              <a:rPr lang="en-GB" sz="2800" dirty="0"/>
              <a:t>of their desire and commitment to learning </a:t>
            </a:r>
            <a:endParaRPr lang="en-GB" sz="2800" dirty="0" smtClean="0"/>
          </a:p>
          <a:p>
            <a:pPr fontAlgn="t"/>
            <a:endParaRPr lang="en-GB" sz="2800" dirty="0" smtClean="0"/>
          </a:p>
          <a:p>
            <a:pPr marL="457200" indent="-457200" fontAlgn="t">
              <a:buFont typeface="Arial"/>
              <a:buChar char="•"/>
            </a:pPr>
            <a:r>
              <a:rPr lang="en-GB" sz="2800" dirty="0">
                <a:solidFill>
                  <a:srgbClr val="3366FF"/>
                </a:solidFill>
              </a:rPr>
              <a:t>S</a:t>
            </a:r>
            <a:r>
              <a:rPr lang="en-GB" sz="2800" dirty="0" smtClean="0">
                <a:solidFill>
                  <a:srgbClr val="3366FF"/>
                </a:solidFill>
              </a:rPr>
              <a:t>ituational factors - </a:t>
            </a:r>
            <a:r>
              <a:rPr lang="en-GB" sz="2800" dirty="0">
                <a:solidFill>
                  <a:srgbClr val="3366FF"/>
                </a:solidFill>
              </a:rPr>
              <a:t>the learning </a:t>
            </a:r>
            <a:r>
              <a:rPr lang="en-GB" sz="2800" dirty="0" smtClean="0">
                <a:solidFill>
                  <a:srgbClr val="3366FF"/>
                </a:solidFill>
              </a:rPr>
              <a:t>community and resources</a:t>
            </a:r>
            <a:endParaRPr lang="en-GB" sz="2800" dirty="0">
              <a:solidFill>
                <a:srgbClr val="3366FF"/>
              </a:solidFill>
            </a:endParaRPr>
          </a:p>
          <a:p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92" y="179588"/>
            <a:ext cx="8916282" cy="1141663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Meaningful Learning: Student Performance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4344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Use Bloom’s Taxonomy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3283380"/>
              </p:ext>
            </p:extLst>
          </p:nvPr>
        </p:nvGraphicFramePr>
        <p:xfrm>
          <a:off x="359217" y="1372562"/>
          <a:ext cx="8608382" cy="548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Document" r:id="rId4" imgW="5727700" imgH="5715000" progId="Word.Document.12">
                  <p:embed/>
                </p:oleObj>
              </mc:Choice>
              <mc:Fallback>
                <p:oleObj name="Document" r:id="rId4" imgW="5727700" imgH="5715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9217" y="1372562"/>
                        <a:ext cx="8608382" cy="5485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387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155575" y="1437206"/>
            <a:ext cx="3593465" cy="4826434"/>
          </a:xfrm>
        </p:spPr>
        <p:txBody>
          <a:bodyPr>
            <a:normAutofit fontScale="92500"/>
          </a:bodyPr>
          <a:lstStyle/>
          <a:p>
            <a:r>
              <a:rPr lang="en-US" sz="3200" b="1" dirty="0" smtClean="0"/>
              <a:t>Genuine stakeholder consultation</a:t>
            </a:r>
          </a:p>
          <a:p>
            <a:pPr marL="457200" indent="-457200">
              <a:buFont typeface="Wingdings" charset="2"/>
              <a:buChar char="u"/>
            </a:pPr>
            <a:r>
              <a:rPr lang="en-US" sz="2800" dirty="0" smtClean="0">
                <a:solidFill>
                  <a:srgbClr val="0070C0"/>
                </a:solidFill>
              </a:rPr>
              <a:t>Employers</a:t>
            </a:r>
          </a:p>
          <a:p>
            <a:pPr marL="457200" indent="-457200">
              <a:buFont typeface="Wingdings" charset="2"/>
              <a:buChar char="u"/>
            </a:pPr>
            <a:r>
              <a:rPr lang="en-US" sz="2800" dirty="0" smtClean="0">
                <a:solidFill>
                  <a:srgbClr val="0070C0"/>
                </a:solidFill>
              </a:rPr>
              <a:t>Employees</a:t>
            </a:r>
          </a:p>
          <a:p>
            <a:pPr marL="457200" indent="-457200">
              <a:buFont typeface="Wingdings" charset="2"/>
              <a:buChar char="u"/>
            </a:pPr>
            <a:r>
              <a:rPr lang="en-US" sz="2800" dirty="0" smtClean="0">
                <a:solidFill>
                  <a:srgbClr val="0070C0"/>
                </a:solidFill>
              </a:rPr>
              <a:t>Students/Graduates</a:t>
            </a:r>
          </a:p>
          <a:p>
            <a:pPr marL="457200" indent="-457200">
              <a:buFont typeface="Wingdings" charset="2"/>
              <a:buChar char="u"/>
            </a:pPr>
            <a:r>
              <a:rPr lang="en-US" sz="2800" dirty="0" smtClean="0">
                <a:solidFill>
                  <a:srgbClr val="0070C0"/>
                </a:solidFill>
              </a:rPr>
              <a:t>Patients/Public</a:t>
            </a:r>
          </a:p>
          <a:p>
            <a:pPr marL="457200" indent="-457200">
              <a:buFont typeface="Wingdings" charset="2"/>
              <a:buChar char="u"/>
            </a:pPr>
            <a:r>
              <a:rPr lang="en-US" sz="2800" dirty="0" smtClean="0">
                <a:solidFill>
                  <a:srgbClr val="00B050"/>
                </a:solidFill>
              </a:rPr>
              <a:t>University colleagues</a:t>
            </a:r>
          </a:p>
          <a:p>
            <a:pPr marL="457200" indent="-457200">
              <a:buFont typeface="Wingdings" charset="2"/>
              <a:buChar char="u"/>
            </a:pPr>
            <a:r>
              <a:rPr lang="en-US" sz="2800" dirty="0" smtClean="0">
                <a:solidFill>
                  <a:srgbClr val="00B050"/>
                </a:solidFill>
              </a:rPr>
              <a:t>GPhC – Future Pharmacist standards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576" y="160338"/>
            <a:ext cx="8631808" cy="1147253"/>
          </a:xfrm>
        </p:spPr>
        <p:txBody>
          <a:bodyPr>
            <a:noAutofit/>
          </a:bodyPr>
          <a:lstStyle/>
          <a:p>
            <a:r>
              <a:rPr lang="en-US" sz="4000" dirty="0"/>
              <a:t>The Pursuit of Meaningful </a:t>
            </a:r>
            <a:r>
              <a:rPr lang="en-US" sz="4000" dirty="0" smtClean="0"/>
              <a:t>Learning:</a:t>
            </a:r>
            <a:endParaRPr lang="en-US" sz="4000" dirty="0"/>
          </a:p>
          <a:p>
            <a:r>
              <a:rPr lang="en-US" sz="4000" dirty="0" smtClean="0"/>
              <a:t>1. The Environment</a:t>
            </a:r>
            <a:endParaRPr lang="en-US" sz="4000" dirty="0"/>
          </a:p>
        </p:txBody>
      </p:sp>
      <p:sp>
        <p:nvSpPr>
          <p:cNvPr id="4" name="AutoShape 2" descr="Image result for stakehold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" name="AutoShape 6" descr="Image result for stakeholder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71" y="1408176"/>
            <a:ext cx="5039904" cy="333755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048250" y="5400767"/>
            <a:ext cx="3862917" cy="1315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Bef>
                <a:spcPct val="0"/>
              </a:spcBef>
              <a:buSzPct val="130000"/>
            </a:pPr>
            <a:r>
              <a:rPr lang="en-US" dirty="0">
                <a:solidFill>
                  <a:srgbClr val="0000FF"/>
                </a:solidFill>
              </a:rPr>
              <a:t>Co-construction of curriculum to ensure post graduation focus through meaningful learning</a:t>
            </a:r>
          </a:p>
        </p:txBody>
      </p:sp>
    </p:spTree>
    <p:extLst>
      <p:ext uri="{BB962C8B-B14F-4D97-AF65-F5344CB8AC3E}">
        <p14:creationId xmlns:p14="http://schemas.microsoft.com/office/powerpoint/2010/main" val="379212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ba239.AD_US\AppData\Local\Microsoft\Windows\Temporary Internet Files\Content.IE5\R1Z85TWE\MP900431736[1]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851" y="548312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Stakeholder Advisory Group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14305942"/>
              </p:ext>
            </p:extLst>
          </p:nvPr>
        </p:nvGraphicFramePr>
        <p:xfrm>
          <a:off x="0" y="1447800"/>
          <a:ext cx="8534400" cy="4529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0119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Patient Public Consultative Group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22295738"/>
              </p:ext>
            </p:extLst>
          </p:nvPr>
        </p:nvGraphicFramePr>
        <p:xfrm>
          <a:off x="0" y="1905000"/>
          <a:ext cx="8243888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3" descr="C:\Users\ba239.AD_US\AppData\Local\Microsoft\Windows\Temporary Internet Files\Content.IE5\DDCARTI7\MC900097935[1].wm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752600"/>
            <a:ext cx="838200" cy="142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34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ba239.AD_US\AppData\Local\Microsoft\Windows\Temporary Internet Files\Content.IE5\R1Z85TWE\MP900431736[1]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312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633" y="192416"/>
            <a:ext cx="8929112" cy="1090352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The Trainee Voice </a:t>
            </a:r>
            <a:r>
              <a:rPr lang="en-US" sz="36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/>
            </a:r>
            <a:br>
              <a:rPr lang="en-US" sz="3600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23500194"/>
              </p:ext>
            </p:extLst>
          </p:nvPr>
        </p:nvGraphicFramePr>
        <p:xfrm>
          <a:off x="372047" y="1511939"/>
          <a:ext cx="8534400" cy="4529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5913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5" y="1857833"/>
            <a:ext cx="8142514" cy="445338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GB" sz="3300" dirty="0"/>
              <a:t>Optimising curriculum design in Higher </a:t>
            </a:r>
            <a:r>
              <a:rPr lang="en-GB" sz="3300" dirty="0" smtClean="0"/>
              <a:t>Education </a:t>
            </a:r>
          </a:p>
          <a:p>
            <a:pPr marL="457200" indent="-457200">
              <a:buFont typeface="Arial"/>
              <a:buChar char="•"/>
            </a:pPr>
            <a:endParaRPr lang="en-GB" sz="3300" dirty="0"/>
          </a:p>
          <a:p>
            <a:pPr marL="457200" indent="-457200">
              <a:buFont typeface="Arial"/>
              <a:buChar char="•"/>
            </a:pPr>
            <a:r>
              <a:rPr lang="en-GB" sz="3300" dirty="0" smtClean="0"/>
              <a:t>A key </a:t>
            </a:r>
            <a:r>
              <a:rPr lang="en-GB" sz="3300" dirty="0"/>
              <a:t>to </a:t>
            </a:r>
            <a:r>
              <a:rPr lang="en-GB" sz="3300" dirty="0" smtClean="0"/>
              <a:t>delivering an </a:t>
            </a:r>
            <a:r>
              <a:rPr lang="en-GB" sz="3300" dirty="0"/>
              <a:t>inclusive learning, teaching and assessment </a:t>
            </a:r>
            <a:r>
              <a:rPr lang="en-GB" sz="3300" dirty="0" smtClean="0"/>
              <a:t>experience</a:t>
            </a:r>
          </a:p>
          <a:p>
            <a:endParaRPr lang="en-GB" sz="2100" dirty="0"/>
          </a:p>
          <a:p>
            <a:r>
              <a:rPr lang="en-US" sz="2100" i="1" dirty="0">
                <a:solidFill>
                  <a:srgbClr val="0000FF"/>
                </a:solidFill>
              </a:rPr>
              <a:t>“Science is built with facts as a house is with stones. But a collection of facts is no more science than a heap of stones is a </a:t>
            </a:r>
            <a:r>
              <a:rPr lang="en-US" sz="2100" i="1" dirty="0" smtClean="0">
                <a:solidFill>
                  <a:srgbClr val="0000FF"/>
                </a:solidFill>
              </a:rPr>
              <a:t>house”</a:t>
            </a:r>
            <a:r>
              <a:rPr lang="en-US" sz="2100" i="1" dirty="0">
                <a:solidFill>
                  <a:srgbClr val="0000FF"/>
                </a:solidFill>
              </a:rPr>
              <a:t> Pioncare</a:t>
            </a:r>
            <a:endParaRPr lang="en-US" sz="2100" i="1" dirty="0" smtClean="0">
              <a:solidFill>
                <a:srgbClr val="0000FF"/>
              </a:solidFill>
            </a:endParaRPr>
          </a:p>
          <a:p>
            <a:r>
              <a:rPr lang="en-US" sz="2800" dirty="0" smtClean="0"/>
              <a:t>                                                  </a:t>
            </a:r>
            <a:r>
              <a:rPr lang="en-US" sz="2800" i="1" dirty="0" smtClean="0">
                <a:solidFill>
                  <a:srgbClr val="0000FF"/>
                </a:solidFill>
              </a:rPr>
              <a:t>  </a:t>
            </a:r>
            <a:endParaRPr lang="en-GB" sz="2800" dirty="0"/>
          </a:p>
          <a:p>
            <a:pPr marL="457200" indent="-457200">
              <a:buFont typeface="Arial"/>
              <a:buChar char="•"/>
            </a:pP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5449"/>
            <a:ext cx="9144000" cy="1180146"/>
          </a:xfrm>
        </p:spPr>
        <p:txBody>
          <a:bodyPr>
            <a:noAutofit/>
          </a:bodyPr>
          <a:lstStyle/>
          <a:p>
            <a:endParaRPr lang="en-US" sz="3600" dirty="0" smtClean="0"/>
          </a:p>
          <a:p>
            <a:r>
              <a:rPr lang="en-US" sz="4000" dirty="0" smtClean="0"/>
              <a:t>The </a:t>
            </a:r>
            <a:r>
              <a:rPr lang="en-US" sz="4000" dirty="0"/>
              <a:t>Pursuit of Meaningful Learning:</a:t>
            </a:r>
          </a:p>
          <a:p>
            <a:r>
              <a:rPr lang="en-US" sz="4000" dirty="0" smtClean="0"/>
              <a:t>2. The </a:t>
            </a:r>
            <a:r>
              <a:rPr lang="en-US" sz="4000" dirty="0"/>
              <a:t>Curriculum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9456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366" b="3388"/>
          <a:stretch/>
        </p:blipFill>
        <p:spPr>
          <a:xfrm>
            <a:off x="2835249" y="4580669"/>
            <a:ext cx="2727526" cy="2277331"/>
          </a:xfrm>
          <a:prstGeom prst="rect">
            <a:avLst/>
          </a:prstGeom>
        </p:spPr>
      </p:pic>
      <p:pic>
        <p:nvPicPr>
          <p:cNvPr id="7" name="Picture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0" r="12830"/>
          <a:stretch>
            <a:fillRect/>
          </a:stretch>
        </p:blipFill>
        <p:spPr>
          <a:xfrm>
            <a:off x="89804" y="4580668"/>
            <a:ext cx="2257936" cy="2277331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0" y="1334078"/>
            <a:ext cx="9144000" cy="5523921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/>
              <a:t>Developing a transformative outcomes focused curriculum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Avoiding </a:t>
            </a:r>
            <a:r>
              <a:rPr lang="en-US" sz="2800" i="1" dirty="0" smtClean="0">
                <a:solidFill>
                  <a:srgbClr val="0000FF"/>
                </a:solidFill>
              </a:rPr>
              <a:t>“Too much content, not enough thinking, too little FUN”</a:t>
            </a:r>
            <a:endParaRPr lang="en-US" sz="2800" dirty="0" smtClean="0">
              <a:solidFill>
                <a:srgbClr val="0000FF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Defining the core curriculum</a:t>
            </a:r>
          </a:p>
          <a:p>
            <a:r>
              <a:rPr lang="en-US" sz="2800" i="1" dirty="0" smtClean="0">
                <a:solidFill>
                  <a:srgbClr val="0000FF"/>
                </a:solidFill>
              </a:rPr>
              <a:t>“What the student must know; what they must be able to do and how they must behave”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438" y="166760"/>
            <a:ext cx="8762332" cy="1167319"/>
          </a:xfrm>
        </p:spPr>
        <p:txBody>
          <a:bodyPr>
            <a:no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Curriculum </a:t>
            </a:r>
            <a:r>
              <a:rPr lang="en-US" sz="3600" dirty="0"/>
              <a:t>Design:</a:t>
            </a:r>
          </a:p>
          <a:p>
            <a:r>
              <a:rPr lang="en-US" sz="3600" dirty="0"/>
              <a:t> The Heart of Effective Teaching &amp; Learning</a:t>
            </a:r>
          </a:p>
          <a:p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182990" y="641384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pcist counselling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240" y="4580667"/>
            <a:ext cx="2678725" cy="222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MPharm Curriculum Design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10081256"/>
              </p:ext>
            </p:extLst>
          </p:nvPr>
        </p:nvGraphicFramePr>
        <p:xfrm>
          <a:off x="0" y="1344612"/>
          <a:ext cx="9044574" cy="5210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46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120" y="153932"/>
            <a:ext cx="8813649" cy="1167319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Developing the ‘</a:t>
            </a:r>
            <a:r>
              <a:rPr lang="en-US" sz="4000" dirty="0" smtClean="0">
                <a:solidFill>
                  <a:srgbClr val="FFFFFF"/>
                </a:solidFill>
              </a:rPr>
              <a:t>Dispositions’ for </a:t>
            </a:r>
            <a:r>
              <a:rPr lang="en-US" sz="4000" dirty="0">
                <a:solidFill>
                  <a:srgbClr val="FFFFFF"/>
                </a:solidFill>
              </a:rPr>
              <a:t>a Challenging Career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23357184"/>
              </p:ext>
            </p:extLst>
          </p:nvPr>
        </p:nvGraphicFramePr>
        <p:xfrm>
          <a:off x="-1" y="1600200"/>
          <a:ext cx="8954769" cy="4941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472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429" y="4314044"/>
            <a:ext cx="3768572" cy="2543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428" y="1462356"/>
            <a:ext cx="3647925" cy="2732296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119001" y="1560968"/>
            <a:ext cx="4873199" cy="5267367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Cultural </a:t>
            </a:r>
            <a:r>
              <a:rPr lang="en-US" sz="2800" b="1" dirty="0"/>
              <a:t>Competency Scheme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Altruism</a:t>
            </a: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Empathy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Values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Social Justice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Self Development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Positive </a:t>
            </a:r>
            <a:r>
              <a:rPr lang="en-US" sz="2800" dirty="0"/>
              <a:t>contribution to local community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56585" y="192416"/>
            <a:ext cx="8766768" cy="1269940"/>
          </a:xfrm>
        </p:spPr>
        <p:txBody>
          <a:bodyPr>
            <a:normAutofit fontScale="25000" lnSpcReduction="20000"/>
          </a:bodyPr>
          <a:lstStyle/>
          <a:p>
            <a:r>
              <a:rPr lang="en-US" sz="17600" dirty="0" smtClean="0"/>
              <a:t>Developing </a:t>
            </a:r>
            <a:r>
              <a:rPr lang="en-US" sz="17600" dirty="0"/>
              <a:t>the </a:t>
            </a:r>
            <a:r>
              <a:rPr lang="en-US" sz="17600" dirty="0" smtClean="0"/>
              <a:t>Dispositions:</a:t>
            </a:r>
          </a:p>
          <a:p>
            <a:r>
              <a:rPr lang="en-US" sz="17600" dirty="0" smtClean="0"/>
              <a:t>Meaningful </a:t>
            </a:r>
            <a:r>
              <a:rPr lang="en-US" sz="17600" dirty="0"/>
              <a:t>L</a:t>
            </a:r>
            <a:r>
              <a:rPr lang="en-US" sz="17600" dirty="0" smtClean="0"/>
              <a:t>earning in Action</a:t>
            </a:r>
            <a:endParaRPr lang="en-US" sz="176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362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41120" y="1524313"/>
            <a:ext cx="4669824" cy="5094771"/>
          </a:xfrm>
        </p:spPr>
        <p:txBody>
          <a:bodyPr>
            <a:normAutofit fontScale="92500" lnSpcReduction="10000"/>
          </a:bodyPr>
          <a:lstStyle/>
          <a:p>
            <a:r>
              <a:rPr lang="en-US" sz="3000" b="1" dirty="0" smtClean="0"/>
              <a:t>Patient </a:t>
            </a:r>
            <a:r>
              <a:rPr lang="en-US" sz="3000" b="1" dirty="0"/>
              <a:t>as Teacher Scheme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Communication </a:t>
            </a:r>
            <a:r>
              <a:rPr lang="en-US" sz="2800" dirty="0"/>
              <a:t>skills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Consultation </a:t>
            </a:r>
            <a:r>
              <a:rPr lang="en-US" sz="2800" dirty="0"/>
              <a:t>skills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Empathy</a:t>
            </a:r>
            <a:endParaRPr lang="en-US" sz="2800" dirty="0"/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Self</a:t>
            </a:r>
            <a:r>
              <a:rPr lang="en-US" sz="2800" dirty="0"/>
              <a:t>-confidence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Professionalism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141120" y="179588"/>
            <a:ext cx="8749503" cy="1103179"/>
          </a:xfrm>
        </p:spPr>
        <p:txBody>
          <a:bodyPr>
            <a:normAutofit fontScale="25000" lnSpcReduction="20000"/>
          </a:bodyPr>
          <a:lstStyle/>
          <a:p>
            <a:r>
              <a:rPr lang="en-US" sz="16000" dirty="0"/>
              <a:t>Developing the Dispositions:</a:t>
            </a:r>
          </a:p>
          <a:p>
            <a:r>
              <a:rPr lang="en-US" sz="16000" dirty="0"/>
              <a:t>Meaningful </a:t>
            </a:r>
            <a:r>
              <a:rPr lang="en-US" sz="16000" dirty="0" smtClean="0"/>
              <a:t>Learning </a:t>
            </a:r>
            <a:r>
              <a:rPr lang="en-US" sz="16000" dirty="0"/>
              <a:t>in </a:t>
            </a:r>
            <a:r>
              <a:rPr lang="en-US" sz="16000" dirty="0" smtClean="0"/>
              <a:t>Action</a:t>
            </a:r>
            <a:endParaRPr lang="en-US" sz="16000" dirty="0"/>
          </a:p>
          <a:p>
            <a:endParaRPr lang="en-US" sz="44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5965569" y="1524313"/>
            <a:ext cx="3027688" cy="5231066"/>
            <a:chOff x="5965569" y="1524313"/>
            <a:chExt cx="3027688" cy="5231066"/>
          </a:xfrm>
        </p:grpSpPr>
        <p:pic>
          <p:nvPicPr>
            <p:cNvPr id="9218" name="Picture 2" descr="C:\Users\ba239.AD_US\AppData\Local\Microsoft\Windows\Temporary Internet Files\Content.IE5\EDUH4A3P\MP900423046[1]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5569" y="1524313"/>
              <a:ext cx="3027688" cy="2515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Placeholder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1" r="12821"/>
            <a:stretch>
              <a:fillRect/>
            </a:stretch>
          </p:blipFill>
          <p:spPr>
            <a:xfrm>
              <a:off x="5965570" y="4140172"/>
              <a:ext cx="3027687" cy="261520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10515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153950" y="1590633"/>
            <a:ext cx="8489309" cy="474624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Practice Experiences</a:t>
            </a:r>
            <a:endParaRPr lang="en-US" sz="2800" b="1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Multidisciplinary </a:t>
            </a:r>
            <a:r>
              <a:rPr lang="en-US" sz="2800" dirty="0"/>
              <a:t>learning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Intra</a:t>
            </a:r>
            <a:r>
              <a:rPr lang="en-US" sz="2800" dirty="0"/>
              <a:t>-professional </a:t>
            </a:r>
            <a:r>
              <a:rPr lang="en-US" sz="2800" dirty="0" smtClean="0"/>
              <a:t>learning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Inter-professional Learning</a:t>
            </a: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Experiential </a:t>
            </a:r>
            <a:r>
              <a:rPr lang="en-US" sz="2800" dirty="0"/>
              <a:t>learning at the bedside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E-portfolio </a:t>
            </a: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Quality Enhancement</a:t>
            </a:r>
            <a:endParaRPr lang="en-US" sz="28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53950" y="218070"/>
            <a:ext cx="8826478" cy="115352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Meaningful Learning in Action: </a:t>
            </a:r>
          </a:p>
          <a:p>
            <a:r>
              <a:rPr lang="en-US" dirty="0" smtClean="0"/>
              <a:t>The Right Experience</a:t>
            </a:r>
            <a:endParaRPr lang="en-US" dirty="0"/>
          </a:p>
        </p:txBody>
      </p:sp>
      <p:pic>
        <p:nvPicPr>
          <p:cNvPr id="4" name="Picture 4" descr="C:\Users\ba239.AD_US\AppData\Local\Microsoft\Windows\Temporary Internet Files\Content.IE5\Q0N42VW4\MP900400941[1]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324" y="1371600"/>
            <a:ext cx="2908220" cy="232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Placeholder 27" descr="PharmLaunch-18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4" r="6034"/>
          <a:stretch>
            <a:fillRect/>
          </a:stretch>
        </p:blipFill>
        <p:spPr>
          <a:xfrm>
            <a:off x="6110107" y="4435477"/>
            <a:ext cx="2973169" cy="23260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528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univ students.jpe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8" r="14078"/>
          <a:stretch>
            <a:fillRect/>
          </a:stretch>
        </p:blipFill>
        <p:spPr>
          <a:xfrm>
            <a:off x="5436365" y="4106385"/>
            <a:ext cx="3707634" cy="2751615"/>
          </a:xfrm>
        </p:spPr>
      </p:pic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128292" y="1480522"/>
            <a:ext cx="4887918" cy="5138562"/>
          </a:xfrm>
        </p:spPr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/>
              <a:t>Difference in the nature of learning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Require support to adjust to self-directed learning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Responsibility to support the </a:t>
            </a:r>
            <a:r>
              <a:rPr lang="en-US" sz="2800" b="1" dirty="0" smtClean="0">
                <a:solidFill>
                  <a:srgbClr val="0070C0"/>
                </a:solidFill>
              </a:rPr>
              <a:t>process </a:t>
            </a:r>
            <a:r>
              <a:rPr lang="en-US" sz="2800" dirty="0" smtClean="0"/>
              <a:t>of learning not just cover content of learning</a:t>
            </a:r>
            <a:endParaRPr lang="en-US" sz="2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82296"/>
            <a:ext cx="9144000" cy="1222833"/>
          </a:xfrm>
        </p:spPr>
        <p:txBody>
          <a:bodyPr>
            <a:noAutofit/>
          </a:bodyPr>
          <a:lstStyle/>
          <a:p>
            <a:r>
              <a:rPr lang="en-US" sz="4000" dirty="0" smtClean="0"/>
              <a:t>The Pursuit of Meaningful Learning: </a:t>
            </a:r>
          </a:p>
          <a:p>
            <a:r>
              <a:rPr lang="en-US" sz="4000" dirty="0" smtClean="0"/>
              <a:t>3. The Student</a:t>
            </a:r>
            <a:endParaRPr lang="en-US" sz="4000" dirty="0"/>
          </a:p>
        </p:txBody>
      </p:sp>
      <p:pic>
        <p:nvPicPr>
          <p:cNvPr id="7" name="Picture 6" descr="school student imag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365" y="1469879"/>
            <a:ext cx="3707635" cy="247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8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lbert-Einstein-quotes-knowledge-quotes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r="5384"/>
          <a:stretch>
            <a:fillRect/>
          </a:stretch>
        </p:blipFill>
        <p:spPr>
          <a:xfrm>
            <a:off x="173724" y="154895"/>
            <a:ext cx="4091199" cy="4584909"/>
          </a:xfrm>
        </p:spPr>
      </p:pic>
      <p:pic>
        <p:nvPicPr>
          <p:cNvPr id="5" name="Content Placeholder 3" descr="Tutorials quote.jpg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r="5384"/>
          <a:stretch>
            <a:fillRect/>
          </a:stretch>
        </p:blipFill>
        <p:spPr>
          <a:xfrm>
            <a:off x="4488291" y="1011706"/>
            <a:ext cx="4342577" cy="4866623"/>
          </a:xfrm>
        </p:spPr>
      </p:pic>
      <p:sp>
        <p:nvSpPr>
          <p:cNvPr id="6" name="TextBox 5"/>
          <p:cNvSpPr txBox="1"/>
          <p:nvPr/>
        </p:nvSpPr>
        <p:spPr>
          <a:xfrm>
            <a:off x="585399" y="6012743"/>
            <a:ext cx="7418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3366FF"/>
                </a:solidFill>
              </a:rPr>
              <a:t>‘Knowledge is experience, everything else is just information’.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5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results day.jpe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8" r="13268"/>
          <a:stretch>
            <a:fillRect/>
          </a:stretch>
        </p:blipFill>
        <p:spPr>
          <a:xfrm>
            <a:off x="5490896" y="1449529"/>
            <a:ext cx="3502361" cy="277078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89804" y="1449528"/>
            <a:ext cx="5029040" cy="5408472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GB" sz="3800" dirty="0"/>
              <a:t>D</a:t>
            </a:r>
            <a:r>
              <a:rPr lang="en-GB" sz="3800" dirty="0" smtClean="0"/>
              <a:t>idactic lectures -  </a:t>
            </a:r>
            <a:r>
              <a:rPr lang="en-GB" sz="3800" dirty="0"/>
              <a:t>p</a:t>
            </a:r>
            <a:r>
              <a:rPr lang="en-GB" sz="3800" dirty="0" smtClean="0"/>
              <a:t>rimary </a:t>
            </a:r>
            <a:r>
              <a:rPr lang="en-GB" sz="3800" dirty="0"/>
              <a:t>pedagogy of </a:t>
            </a:r>
            <a:r>
              <a:rPr lang="en-GB" sz="3800" dirty="0" smtClean="0"/>
              <a:t>University Education</a:t>
            </a:r>
          </a:p>
          <a:p>
            <a:endParaRPr lang="en-GB" sz="3800" dirty="0"/>
          </a:p>
          <a:p>
            <a:pPr marL="457200" indent="-457200">
              <a:buFont typeface="Arial"/>
              <a:buChar char="•"/>
            </a:pPr>
            <a:r>
              <a:rPr lang="en-GB" sz="3800" dirty="0"/>
              <a:t>S</a:t>
            </a:r>
            <a:r>
              <a:rPr lang="en-GB" sz="3800" dirty="0" smtClean="0"/>
              <a:t>tudent </a:t>
            </a:r>
            <a:r>
              <a:rPr lang="en-GB" sz="3800" dirty="0"/>
              <a:t>is but a passive </a:t>
            </a:r>
            <a:r>
              <a:rPr lang="en-GB" sz="3800" dirty="0" smtClean="0"/>
              <a:t>observer </a:t>
            </a:r>
          </a:p>
          <a:p>
            <a:pPr marL="457200" indent="-457200">
              <a:buFont typeface="Arial"/>
              <a:buChar char="•"/>
            </a:pPr>
            <a:endParaRPr lang="en-GB" sz="3800" dirty="0" smtClean="0"/>
          </a:p>
          <a:p>
            <a:pPr marL="457200" indent="-457200">
              <a:buFont typeface="Arial"/>
              <a:buChar char="•"/>
            </a:pPr>
            <a:r>
              <a:rPr lang="en-GB" sz="3800" dirty="0"/>
              <a:t>K</a:t>
            </a:r>
            <a:r>
              <a:rPr lang="en-GB" sz="3800" dirty="0" smtClean="0"/>
              <a:t>nowledge </a:t>
            </a:r>
            <a:r>
              <a:rPr lang="en-GB" sz="3800" dirty="0"/>
              <a:t>transfer from one set of notes (the academic’s) to another (the student’s), without passing through the mind of </a:t>
            </a:r>
            <a:r>
              <a:rPr lang="en-GB" sz="3800" dirty="0" smtClean="0"/>
              <a:t>either. </a:t>
            </a:r>
          </a:p>
          <a:p>
            <a:r>
              <a:rPr lang="en-GB" sz="2800" dirty="0"/>
              <a:t> </a:t>
            </a:r>
          </a:p>
          <a:p>
            <a:r>
              <a:rPr lang="en-GB" sz="2600" dirty="0">
                <a:solidFill>
                  <a:srgbClr val="0000FF"/>
                </a:solidFill>
              </a:rPr>
              <a:t> </a:t>
            </a:r>
            <a:r>
              <a:rPr lang="en-GB" sz="2600" i="1" dirty="0">
                <a:solidFill>
                  <a:srgbClr val="0000FF"/>
                </a:solidFill>
              </a:rPr>
              <a:t>“How we teach is much more important than what we teach and nothing reduces enthusiasm for a subject faster than poor teaching</a:t>
            </a:r>
            <a:r>
              <a:rPr lang="en-GB" sz="2600" i="1" baseline="30000" dirty="0" smtClean="0">
                <a:solidFill>
                  <a:srgbClr val="0000FF"/>
                </a:solidFill>
              </a:rPr>
              <a:t>”</a:t>
            </a:r>
            <a:r>
              <a:rPr lang="en-GB" sz="2600" i="1" dirty="0">
                <a:solidFill>
                  <a:srgbClr val="0000FF"/>
                </a:solidFill>
              </a:rPr>
              <a:t> DiCarlo (2009</a:t>
            </a:r>
            <a:r>
              <a:rPr lang="en-GB" sz="2600" i="1" dirty="0" smtClean="0">
                <a:solidFill>
                  <a:srgbClr val="0000FF"/>
                </a:solidFill>
              </a:rPr>
              <a:t>)</a:t>
            </a:r>
            <a:endParaRPr lang="en-GB" sz="2600" dirty="0">
              <a:solidFill>
                <a:srgbClr val="0000FF"/>
              </a:solidFill>
            </a:endParaRPr>
          </a:p>
          <a:p>
            <a:endParaRPr lang="en-GB" sz="2800" dirty="0"/>
          </a:p>
          <a:p>
            <a:endParaRPr lang="en-US" sz="28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Student: Transitioning to HE</a:t>
            </a:r>
            <a:endParaRPr lang="en-US" dirty="0"/>
          </a:p>
        </p:txBody>
      </p:sp>
      <p:pic>
        <p:nvPicPr>
          <p:cNvPr id="7" name="Picture 6" descr="sleep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896" y="4343874"/>
            <a:ext cx="3617424" cy="27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8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56632" y="1417639"/>
            <a:ext cx="3894527" cy="472948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Passive lecture format - boring, tedious &amp; monotonous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Do not attempt to cover content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Students </a:t>
            </a:r>
            <a:r>
              <a:rPr lang="en-US" sz="2400" dirty="0"/>
              <a:t>need time and space to examine the subject matter, content and process their </a:t>
            </a:r>
            <a:r>
              <a:rPr lang="en-US" sz="2400" dirty="0" smtClean="0"/>
              <a:t>learning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Context more important than content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Make classes </a:t>
            </a:r>
            <a:r>
              <a:rPr lang="en-US" sz="2400" dirty="0" smtClean="0"/>
              <a:t>interactive &amp; FUN!</a:t>
            </a:r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Teaching Students to Learn</a:t>
            </a:r>
            <a:endParaRPr lang="en-US" sz="4400" dirty="0"/>
          </a:p>
        </p:txBody>
      </p:sp>
      <p:pic>
        <p:nvPicPr>
          <p:cNvPr id="6" name="Picture 5" descr="lecture-hall-sleep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08" y="1417638"/>
            <a:ext cx="4703534" cy="4077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29492" y="6147124"/>
            <a:ext cx="9450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3366FF"/>
                </a:solidFill>
              </a:rPr>
              <a:t>’No </a:t>
            </a:r>
            <a:r>
              <a:rPr lang="en-US" b="1" i="1" dirty="0">
                <a:solidFill>
                  <a:srgbClr val="3366FF"/>
                </a:solidFill>
              </a:rPr>
              <a:t>one is engaged or inspired when </a:t>
            </a:r>
            <a:r>
              <a:rPr lang="en-US" b="1" i="1" dirty="0" smtClean="0">
                <a:solidFill>
                  <a:srgbClr val="3366FF"/>
                </a:solidFill>
              </a:rPr>
              <a:t>practising </a:t>
            </a:r>
            <a:r>
              <a:rPr lang="en-US" b="1" i="1" dirty="0">
                <a:solidFill>
                  <a:srgbClr val="3366FF"/>
                </a:solidFill>
              </a:rPr>
              <a:t>the ancient art of sleeping with their eyes </a:t>
            </a:r>
            <a:r>
              <a:rPr lang="en-US" b="1" i="1" dirty="0" smtClean="0">
                <a:solidFill>
                  <a:srgbClr val="3366FF"/>
                </a:solidFill>
              </a:rPr>
              <a:t>open’. </a:t>
            </a:r>
            <a:endParaRPr lang="en-US" b="1" i="1" dirty="0">
              <a:solidFill>
                <a:srgbClr val="3366FF"/>
              </a:solidFill>
            </a:endParaRPr>
          </a:p>
          <a:p>
            <a:endParaRPr lang="en-US" b="1" i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8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400" b="1" dirty="0"/>
              <a:t>Some Barriers to </a:t>
            </a:r>
            <a:r>
              <a:rPr lang="en-US" sz="4400" b="1" dirty="0" smtClean="0"/>
              <a:t>Meaningful Learning</a:t>
            </a:r>
            <a:endParaRPr lang="en-GB" sz="44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25920531"/>
              </p:ext>
            </p:extLst>
          </p:nvPr>
        </p:nvGraphicFramePr>
        <p:xfrm>
          <a:off x="301752" y="1408176"/>
          <a:ext cx="8558784" cy="4252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4197096" y="5780782"/>
            <a:ext cx="841248" cy="9217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1752" y="5780782"/>
            <a:ext cx="8236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i="1" dirty="0">
                <a:solidFill>
                  <a:srgbClr val="3366FF"/>
                </a:solidFill>
              </a:rPr>
              <a:t>‘I never teach my pupils; I only attempt to provide the conditions in which they can learn’. </a:t>
            </a:r>
          </a:p>
          <a:p>
            <a:r>
              <a:rPr lang="en-GB" sz="1600" b="1" i="1" dirty="0">
                <a:solidFill>
                  <a:srgbClr val="3366FF"/>
                </a:solidFill>
              </a:rPr>
              <a:t>Albert Einstein</a:t>
            </a:r>
          </a:p>
        </p:txBody>
      </p:sp>
    </p:spTree>
    <p:extLst>
      <p:ext uri="{BB962C8B-B14F-4D97-AF65-F5344CB8AC3E}">
        <p14:creationId xmlns:p14="http://schemas.microsoft.com/office/powerpoint/2010/main" val="285042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nowledge Quote 2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>
          <a:xfrm>
            <a:off x="457200" y="978150"/>
            <a:ext cx="8229600" cy="5148013"/>
          </a:xfrm>
        </p:spPr>
      </p:pic>
    </p:spTree>
    <p:extLst>
      <p:ext uri="{BB962C8B-B14F-4D97-AF65-F5344CB8AC3E}">
        <p14:creationId xmlns:p14="http://schemas.microsoft.com/office/powerpoint/2010/main" val="120820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Calibri" pitchFamily="34" charset="0"/>
              </a:rPr>
              <a:t>Fostering Meaningful 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</a:rPr>
              <a:t>Learning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10155700"/>
              </p:ext>
            </p:extLst>
          </p:nvPr>
        </p:nvGraphicFramePr>
        <p:xfrm>
          <a:off x="0" y="12906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128017" y="5980897"/>
            <a:ext cx="91555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n-GB" sz="2400" b="1" i="1" dirty="0" smtClean="0">
                <a:solidFill>
                  <a:srgbClr val="3366FF"/>
                </a:solidFill>
              </a:rPr>
              <a:t>‘Understanding is the residue of thinking’</a:t>
            </a:r>
            <a:endParaRPr lang="en-GB" sz="2400" b="1" i="1" dirty="0">
              <a:solidFill>
                <a:srgbClr val="3366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59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3950" y="1295597"/>
            <a:ext cx="4695481" cy="4977187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Wingdings" charset="2"/>
              <a:buChar char="v"/>
            </a:pPr>
            <a:r>
              <a:rPr lang="en-US" sz="2800" dirty="0"/>
              <a:t>Case Based Learning</a:t>
            </a:r>
          </a:p>
          <a:p>
            <a:pPr marL="457200" indent="-457200">
              <a:buFont typeface="Wingdings" charset="2"/>
              <a:buChar char="v"/>
            </a:pPr>
            <a:r>
              <a:rPr lang="en-US" sz="2800" dirty="0"/>
              <a:t>Team Based Learning</a:t>
            </a:r>
          </a:p>
          <a:p>
            <a:pPr marL="457200" indent="-457200">
              <a:buFont typeface="Wingdings" charset="2"/>
              <a:buChar char="v"/>
            </a:pPr>
            <a:r>
              <a:rPr lang="en-US" sz="2800" dirty="0"/>
              <a:t>Student Engagement- Readiness</a:t>
            </a:r>
          </a:p>
          <a:p>
            <a:r>
              <a:rPr lang="en-US" sz="2800" dirty="0"/>
              <a:t>     Assurance </a:t>
            </a:r>
            <a:r>
              <a:rPr lang="en-US" sz="2800" dirty="0" smtClean="0"/>
              <a:t>Process</a:t>
            </a:r>
          </a:p>
          <a:p>
            <a:pPr marL="457200" indent="-457200">
              <a:lnSpc>
                <a:spcPct val="120000"/>
              </a:lnSpc>
              <a:buFont typeface="Wingdings" charset="2"/>
              <a:buChar char="v"/>
            </a:pPr>
            <a:r>
              <a:rPr lang="en-US" sz="2800" dirty="0"/>
              <a:t>Immediate Feedback assessment Technique</a:t>
            </a:r>
          </a:p>
          <a:p>
            <a:pPr marL="457200" indent="-457200">
              <a:buFont typeface="Wingdings" charset="2"/>
              <a:buChar char="v"/>
            </a:pPr>
            <a:r>
              <a:rPr lang="en-US" sz="2800" dirty="0"/>
              <a:t>Constructivism</a:t>
            </a:r>
          </a:p>
          <a:p>
            <a:pPr marL="457200" indent="-457200">
              <a:buFont typeface="Wingdings" charset="2"/>
              <a:buChar char="v"/>
            </a:pPr>
            <a:r>
              <a:rPr lang="en-US" sz="2800" dirty="0"/>
              <a:t>Peer to Peer Learning</a:t>
            </a:r>
          </a:p>
          <a:p>
            <a:pPr marL="457200" indent="-457200">
              <a:buFont typeface="Wingdings" charset="2"/>
              <a:buChar char="v"/>
            </a:pPr>
            <a:r>
              <a:rPr lang="en-US" sz="2800" dirty="0"/>
              <a:t>Technology Enhanced Learning</a:t>
            </a:r>
          </a:p>
          <a:p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charset="2"/>
              <a:buChar char="v"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675204" cy="9906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MPharm Teaching </a:t>
            </a:r>
            <a:r>
              <a:rPr lang="en-US" sz="4000" dirty="0">
                <a:solidFill>
                  <a:schemeClr val="bg1"/>
                </a:solidFill>
              </a:rPr>
              <a:t>&amp; Learning Strategy</a:t>
            </a:r>
          </a:p>
        </p:txBody>
      </p:sp>
      <p:pic>
        <p:nvPicPr>
          <p:cNvPr id="6" name="Picture 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168" y="1668643"/>
            <a:ext cx="4459754" cy="500778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-1" y="5934670"/>
            <a:ext cx="4265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3366FF"/>
                </a:solidFill>
              </a:rPr>
              <a:t>“Knowledge is of no value unless you put it into practice”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518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sz="4800" dirty="0" smtClean="0">
                <a:solidFill>
                  <a:srgbClr val="FFFFFF"/>
                </a:solidFill>
              </a:rPr>
              <a:t>Technology Enhanced Learning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4" y="3910716"/>
            <a:ext cx="3927222" cy="2541610"/>
          </a:xfrm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2" y="3910716"/>
            <a:ext cx="3887470" cy="2759681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2" y="1471726"/>
            <a:ext cx="3887470" cy="2224061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2" y="1471725"/>
            <a:ext cx="3927223" cy="222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4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6" b="3806"/>
          <a:stretch>
            <a:fillRect/>
          </a:stretch>
        </p:blipFill>
        <p:spPr>
          <a:xfrm>
            <a:off x="5524260" y="1279345"/>
            <a:ext cx="3365886" cy="3049057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89942" y="1279345"/>
            <a:ext cx="5272794" cy="5285006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300" dirty="0" smtClean="0"/>
              <a:t>Learning </a:t>
            </a:r>
            <a:r>
              <a:rPr lang="en-GB" sz="2300" dirty="0"/>
              <a:t>underpinned by core curriculum of body system themes, core clinical problems &amp; core medicines</a:t>
            </a:r>
          </a:p>
          <a:p>
            <a:pPr marL="342900" indent="-342900">
              <a:buFont typeface="Arial"/>
              <a:buChar char="•"/>
            </a:pPr>
            <a:r>
              <a:rPr lang="en-GB" sz="2300" dirty="0"/>
              <a:t>Multidisciplinary curriculum development team ensure theme-based learning across disciplines</a:t>
            </a:r>
          </a:p>
          <a:p>
            <a:pPr marL="342900" indent="-342900">
              <a:buFont typeface="Arial"/>
              <a:buChar char="•"/>
            </a:pPr>
            <a:r>
              <a:rPr lang="en-GB" sz="2300" dirty="0"/>
              <a:t>Integration sessions </a:t>
            </a:r>
            <a:r>
              <a:rPr lang="en-GB" sz="2300" dirty="0" smtClean="0"/>
              <a:t>support </a:t>
            </a:r>
            <a:r>
              <a:rPr lang="en-GB" sz="2300" dirty="0"/>
              <a:t>theme-based learning </a:t>
            </a:r>
          </a:p>
          <a:p>
            <a:pPr marL="342900" indent="-342900">
              <a:buFont typeface="Arial"/>
              <a:buChar char="•"/>
            </a:pPr>
            <a:r>
              <a:rPr lang="en-GB" sz="2300" dirty="0"/>
              <a:t>Connections between subjects emphasised</a:t>
            </a:r>
          </a:p>
          <a:p>
            <a:pPr marL="342900" indent="-342900">
              <a:buFont typeface="Arial"/>
              <a:buChar char="•"/>
            </a:pPr>
            <a:r>
              <a:rPr lang="en-GB" sz="2300" dirty="0" smtClean="0"/>
              <a:t>Students progress from conceptual </a:t>
            </a:r>
            <a:r>
              <a:rPr lang="en-GB" sz="2300" dirty="0"/>
              <a:t>to integrative </a:t>
            </a:r>
            <a:r>
              <a:rPr lang="en-GB" sz="2300" dirty="0" smtClean="0"/>
              <a:t>competence</a:t>
            </a:r>
            <a:endParaRPr lang="en-US" sz="23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85398" y="337213"/>
            <a:ext cx="8369371" cy="80630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Learning in the MPharm Curriculum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260" y="4402980"/>
            <a:ext cx="3430509" cy="249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8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Pharmacy Integrated Curriculum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69446770"/>
              </p:ext>
            </p:extLst>
          </p:nvPr>
        </p:nvGraphicFramePr>
        <p:xfrm>
          <a:off x="256032" y="1594751"/>
          <a:ext cx="4389120" cy="4732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43" y="2523744"/>
            <a:ext cx="4035551" cy="30266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170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ar4.jpg"/>
          <p:cNvPicPr>
            <a:picLocks noChangeAspect="1"/>
          </p:cNvPicPr>
          <p:nvPr/>
        </p:nvPicPr>
        <p:blipFill>
          <a:blip r:embed="rId3" cstate="email">
            <a:lum contrast="10000"/>
          </a:blip>
          <a:stretch>
            <a:fillRect/>
          </a:stretch>
        </p:blipFill>
        <p:spPr>
          <a:xfrm>
            <a:off x="-1" y="1417638"/>
            <a:ext cx="4438115" cy="4624202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8"/>
          </p:nvPr>
        </p:nvSpPr>
        <p:spPr>
          <a:xfrm>
            <a:off x="4618506" y="1731737"/>
            <a:ext cx="4336264" cy="4436195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/>
              <a:t>Self Awareness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Self </a:t>
            </a:r>
            <a:r>
              <a:rPr lang="en-US" sz="2800" dirty="0"/>
              <a:t>evaluation 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Self </a:t>
            </a:r>
            <a:r>
              <a:rPr lang="en-US" sz="2800" dirty="0"/>
              <a:t>Directed Learning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Feed forward versus Feedback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Peer </a:t>
            </a:r>
            <a:r>
              <a:rPr lang="en-US" sz="2800" dirty="0"/>
              <a:t>assessment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Transparent assessment criteria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</p:txBody>
      </p:sp>
      <p:sp>
        <p:nvSpPr>
          <p:cNvPr id="10" name="Content Placeholder 9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Assessments…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9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4800" dirty="0" smtClean="0"/>
              <a:t>MPharm Assessment </a:t>
            </a:r>
            <a:r>
              <a:rPr lang="en-US" sz="4800" dirty="0"/>
              <a:t>Philosophy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26654202"/>
              </p:ext>
            </p:extLst>
          </p:nvPr>
        </p:nvGraphicFramePr>
        <p:xfrm>
          <a:off x="228600" y="1371600"/>
          <a:ext cx="89154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C:\Users\ba239.AD_US\AppData\Local\Microsoft\Windows\Temporary Internet Files\Content.IE5\EDUH4A3P\MP900408893[1]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371600"/>
            <a:ext cx="1210490" cy="182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18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0" y="1539322"/>
            <a:ext cx="4311722" cy="4951488"/>
          </a:xfrm>
        </p:spPr>
        <p:txBody>
          <a:bodyPr>
            <a:normAutofit fontScale="40000" lnSpcReduction="20000"/>
          </a:bodyPr>
          <a:lstStyle/>
          <a:p>
            <a:pPr marL="457200" indent="-457200">
              <a:buFont typeface="Wingdings" charset="2"/>
              <a:buChar char="v"/>
            </a:pPr>
            <a:r>
              <a:rPr lang="en-US" sz="6000" dirty="0"/>
              <a:t>Flexible hybrid of assessments</a:t>
            </a:r>
          </a:p>
          <a:p>
            <a:pPr marL="457200" indent="-457200">
              <a:buFont typeface="Wingdings" charset="2"/>
              <a:buChar char="v"/>
            </a:pPr>
            <a:r>
              <a:rPr lang="en-US" sz="6000" dirty="0">
                <a:solidFill>
                  <a:srgbClr val="0000FF"/>
                </a:solidFill>
              </a:rPr>
              <a:t>Diagnostic, Formative &amp; Summative</a:t>
            </a:r>
          </a:p>
          <a:p>
            <a:pPr marL="457200" indent="-457200">
              <a:buFont typeface="Wingdings" charset="2"/>
              <a:buChar char="v"/>
            </a:pPr>
            <a:r>
              <a:rPr lang="en-US" sz="6000" dirty="0"/>
              <a:t>Assessment </a:t>
            </a:r>
            <a:r>
              <a:rPr lang="en-US" sz="6000" dirty="0" smtClean="0"/>
              <a:t>Blueprint; standard setting</a:t>
            </a:r>
            <a:endParaRPr lang="en-US" sz="6000" dirty="0"/>
          </a:p>
          <a:p>
            <a:pPr marL="457200" indent="-457200">
              <a:buFont typeface="Wingdings" charset="2"/>
              <a:buChar char="v"/>
            </a:pPr>
            <a:r>
              <a:rPr lang="en-US" sz="6000" dirty="0"/>
              <a:t>Patient &amp; Public Safety- High Stake Pass/Fail</a:t>
            </a:r>
          </a:p>
          <a:p>
            <a:pPr marL="457200" indent="-457200">
              <a:buFont typeface="Wingdings" charset="2"/>
              <a:buChar char="v"/>
            </a:pPr>
            <a:r>
              <a:rPr lang="en-US" sz="6000" dirty="0" smtClean="0"/>
              <a:t>Competency </a:t>
            </a:r>
            <a:r>
              <a:rPr lang="en-US" sz="6000" dirty="0"/>
              <a:t>assessments </a:t>
            </a:r>
            <a:r>
              <a:rPr lang="en-US" sz="6000" dirty="0" smtClean="0"/>
              <a:t>– demonstrating employability </a:t>
            </a:r>
            <a:r>
              <a:rPr lang="en-US" sz="6000" dirty="0"/>
              <a:t>skills</a:t>
            </a:r>
          </a:p>
          <a:p>
            <a:pPr marL="457200" indent="-457200">
              <a:buFont typeface="Wingdings" charset="2"/>
              <a:buChar char="v"/>
            </a:pPr>
            <a:r>
              <a:rPr lang="en-US" sz="6000" dirty="0" smtClean="0"/>
              <a:t>Millers </a:t>
            </a:r>
            <a:r>
              <a:rPr lang="en-US" sz="6000" dirty="0"/>
              <a:t>triangle – </a:t>
            </a:r>
            <a:r>
              <a:rPr lang="en-US" sz="6000" dirty="0" smtClean="0"/>
              <a:t>assessing </a:t>
            </a:r>
            <a:r>
              <a:rPr lang="en-US" sz="6000" dirty="0"/>
              <a:t>levels of competence</a:t>
            </a:r>
          </a:p>
          <a:p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320730" y="128278"/>
            <a:ext cx="8608380" cy="1141662"/>
          </a:xfrm>
        </p:spPr>
        <p:txBody>
          <a:bodyPr>
            <a:normAutofit fontScale="25000" lnSpcReduction="20000"/>
          </a:bodyPr>
          <a:lstStyle/>
          <a:p>
            <a:pPr marL="0" indent="0"/>
            <a:endParaRPr lang="en-US" sz="2800" dirty="0" smtClean="0"/>
          </a:p>
          <a:p>
            <a:pPr marL="457200" indent="-457200">
              <a:buFont typeface="Wingdings" charset="2"/>
              <a:buChar char="v"/>
            </a:pPr>
            <a:endParaRPr lang="en-US" sz="2800" dirty="0" smtClean="0"/>
          </a:p>
          <a:p>
            <a:r>
              <a:rPr lang="en-US" sz="19200" dirty="0" smtClean="0">
                <a:solidFill>
                  <a:srgbClr val="FFFFFF"/>
                </a:solidFill>
              </a:rPr>
              <a:t>MPharm Assessment </a:t>
            </a:r>
            <a:r>
              <a:rPr lang="en-US" sz="19200" dirty="0">
                <a:solidFill>
                  <a:srgbClr val="FFFFFF"/>
                </a:solidFill>
              </a:rPr>
              <a:t>Strategy</a:t>
            </a:r>
            <a:endParaRPr lang="en-US" sz="19200" dirty="0" smtClean="0">
              <a:solidFill>
                <a:srgbClr val="FFFFFF"/>
              </a:solidFill>
            </a:endParaRPr>
          </a:p>
          <a:p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9" name="Picture Placeholder 8"/>
          <p:cNvPicPr>
            <a:picLocks noGrp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9" b="3119"/>
          <a:stretch>
            <a:fillRect/>
          </a:stretch>
        </p:blipFill>
        <p:spPr bwMode="auto">
          <a:xfrm>
            <a:off x="4818888" y="1857832"/>
            <a:ext cx="4110222" cy="4325111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05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Assessment Framework: </a:t>
            </a:r>
            <a:r>
              <a:rPr lang="en-US" b="1" dirty="0" smtClean="0">
                <a:solidFill>
                  <a:srgbClr val="FFFFFF"/>
                </a:solidFill>
              </a:rPr>
              <a:t>Millers Triangle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5399"/>
            <a:ext cx="8775161" cy="5067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34200" y="4191000"/>
            <a:ext cx="2187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r>
              <a:rPr lang="en-US" b="1" dirty="0"/>
              <a:t>Cognition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38800" y="2057400"/>
            <a:ext cx="2590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Behaviour</a:t>
            </a:r>
          </a:p>
        </p:txBody>
      </p:sp>
    </p:spTree>
    <p:extLst>
      <p:ext uri="{BB962C8B-B14F-4D97-AF65-F5344CB8AC3E}">
        <p14:creationId xmlns:p14="http://schemas.microsoft.com/office/powerpoint/2010/main" val="329239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Sussex Pharmacy TBL Assessment</a:t>
            </a:r>
            <a:endParaRPr lang="en-US" dirty="0"/>
          </a:p>
        </p:txBody>
      </p:sp>
      <p:pic>
        <p:nvPicPr>
          <p:cNvPr id="3" name="Picture 2" descr="assessment soup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4497706"/>
            <a:ext cx="2832100" cy="2108200"/>
          </a:xfrm>
          <a:prstGeom prst="rect">
            <a:avLst/>
          </a:prstGeom>
        </p:spPr>
      </p:pic>
      <p:pic>
        <p:nvPicPr>
          <p:cNvPr id="4" name="Picture 3" descr="assessment 2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31" y="1654771"/>
            <a:ext cx="4499668" cy="2648741"/>
          </a:xfrm>
          <a:prstGeom prst="rect">
            <a:avLst/>
          </a:prstGeom>
        </p:spPr>
      </p:pic>
      <p:pic>
        <p:nvPicPr>
          <p:cNvPr id="5" name="Picture 4" descr="authentic assessments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8" y="4696328"/>
            <a:ext cx="3797300" cy="2019300"/>
          </a:xfrm>
          <a:prstGeom prst="rect">
            <a:avLst/>
          </a:prstGeom>
        </p:spPr>
      </p:pic>
      <p:pic>
        <p:nvPicPr>
          <p:cNvPr id="6" name="Picture 5" descr="assessment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05" y="1426595"/>
            <a:ext cx="3590563" cy="308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7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tudy cycle 2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9" b="14369"/>
          <a:stretch>
            <a:fillRect/>
          </a:stretch>
        </p:blipFill>
        <p:spPr>
          <a:xfrm>
            <a:off x="0" y="1228725"/>
            <a:ext cx="9144000" cy="5446713"/>
          </a:xfr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17500" y="210213"/>
            <a:ext cx="8226425" cy="806302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More Direct Support: Study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6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FFFF"/>
                </a:solidFill>
              </a:rPr>
              <a:t>Importance of Feedback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35240968"/>
              </p:ext>
            </p:extLst>
          </p:nvPr>
        </p:nvGraphicFramePr>
        <p:xfrm>
          <a:off x="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281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2242" y="89795"/>
            <a:ext cx="8736673" cy="1064696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rgbClr val="FFFFFF"/>
                </a:solidFill>
              </a:rPr>
              <a:t>Power of </a:t>
            </a:r>
            <a:br>
              <a:rPr lang="en-GB" sz="4400" b="1" dirty="0">
                <a:solidFill>
                  <a:srgbClr val="FFFFFF"/>
                </a:solidFill>
              </a:rPr>
            </a:br>
            <a:r>
              <a:rPr lang="en-GB" sz="4400" b="1" dirty="0">
                <a:solidFill>
                  <a:srgbClr val="FFFFFF"/>
                </a:solidFill>
              </a:rPr>
              <a:t>Face-to-Face Communication</a:t>
            </a:r>
            <a:endParaRPr lang="en-US" sz="4400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44403768"/>
              </p:ext>
            </p:extLst>
          </p:nvPr>
        </p:nvGraphicFramePr>
        <p:xfrm>
          <a:off x="320729" y="143344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6142397"/>
            <a:ext cx="93326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3366FF"/>
                </a:solidFill>
              </a:rPr>
              <a:t>‘Inspiring </a:t>
            </a:r>
            <a:r>
              <a:rPr lang="en-US" sz="1600" b="1" i="1" dirty="0">
                <a:solidFill>
                  <a:srgbClr val="3366FF"/>
                </a:solidFill>
              </a:rPr>
              <a:t>and motivating students is far more important for long-term success then delivering </a:t>
            </a:r>
            <a:r>
              <a:rPr lang="en-US" sz="1600" b="1" i="1" dirty="0" smtClean="0">
                <a:solidFill>
                  <a:srgbClr val="3366FF"/>
                </a:solidFill>
              </a:rPr>
              <a:t>information’ </a:t>
            </a:r>
            <a:endParaRPr lang="en-US" sz="1600" b="1" i="1" dirty="0">
              <a:solidFill>
                <a:srgbClr val="3366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5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/>
          <p:nvPr/>
        </p:nvSpPr>
        <p:spPr>
          <a:xfrm>
            <a:off x="3059832" y="1447800"/>
            <a:ext cx="3024336" cy="4213448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3771FF"/>
                </a:solidFill>
                <a:effectLst/>
                <a:uLnTx/>
                <a:uFillTx/>
              </a:rPr>
              <a:t>Make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3771FF"/>
                </a:solidFill>
                <a:effectLst/>
                <a:uLnTx/>
                <a:uFillTx/>
              </a:rPr>
              <a:t>Learning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3771FF"/>
                </a:solidFill>
                <a:effectLst/>
                <a:uLnTx/>
                <a:uFillTx/>
              </a:rPr>
              <a:t>Happen</a:t>
            </a: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2819400" y="152400"/>
            <a:ext cx="3390900" cy="1641475"/>
          </a:xfrm>
          <a:prstGeom prst="ellipse">
            <a:avLst/>
          </a:prstGeom>
          <a:solidFill>
            <a:srgbClr val="FFFF00"/>
          </a:solidFill>
          <a:ln w="57150" algn="ctr">
            <a:solidFill>
              <a:schemeClr val="bg1"/>
            </a:solidFill>
            <a:round/>
            <a:headEnd/>
            <a:tailEnd/>
          </a:ln>
        </p:spPr>
        <p:txBody>
          <a:bodyPr wrap="square" lIns="0" tIns="0" rIns="0" b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1.</a:t>
            </a:r>
            <a:r>
              <a:rPr kumimoji="0" lang="en-GB" sz="2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Capture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your reflections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5486400" y="1371600"/>
            <a:ext cx="3390900" cy="1641475"/>
          </a:xfrm>
          <a:prstGeom prst="ellipse">
            <a:avLst/>
          </a:prstGeom>
          <a:solidFill>
            <a:srgbClr val="FFC000"/>
          </a:solidFill>
          <a:ln w="57150" algn="ctr">
            <a:solidFill>
              <a:schemeClr val="bg1"/>
            </a:solidFill>
            <a:round/>
            <a:headEnd/>
            <a:tailEnd/>
          </a:ln>
        </p:spPr>
        <p:txBody>
          <a:bodyPr wrap="square" lIns="0" tIns="0" rIns="0" b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2.</a:t>
            </a:r>
            <a:r>
              <a:rPr kumimoji="0" lang="en-GB" sz="2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Find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out where your learners are at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5753100" y="3124200"/>
            <a:ext cx="3390900" cy="1641475"/>
          </a:xfrm>
          <a:prstGeom prst="ellipse">
            <a:avLst/>
          </a:prstGeom>
          <a:solidFill>
            <a:srgbClr val="FF0000"/>
          </a:solidFill>
          <a:ln w="57150" algn="ctr">
            <a:solidFill>
              <a:schemeClr val="bg1"/>
            </a:solidFill>
            <a:round/>
            <a:headEnd/>
            <a:tailEnd/>
          </a:ln>
        </p:spPr>
        <p:txBody>
          <a:bodyPr wrap="square" lIns="0" tIns="0" rIns="0" b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3.</a:t>
            </a:r>
            <a:r>
              <a:rPr kumimoji="0" lang="en-GB" sz="2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Keep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watching how others teach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4648200" y="4800600"/>
            <a:ext cx="3452192" cy="1641475"/>
          </a:xfrm>
          <a:prstGeom prst="ellipse">
            <a:avLst/>
          </a:prstGeom>
          <a:solidFill>
            <a:srgbClr val="E6B9B8"/>
          </a:solidFill>
          <a:ln w="57150" algn="ctr">
            <a:solidFill>
              <a:schemeClr val="bg1"/>
            </a:solidFill>
            <a:round/>
            <a:headEnd/>
            <a:tailEnd/>
          </a:ln>
        </p:spPr>
        <p:txBody>
          <a:bodyPr wrap="square" lIns="0" tIns="0" rIns="0" b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4.</a:t>
            </a:r>
            <a:r>
              <a:rPr kumimoji="0" lang="en-GB" sz="2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Make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students’ targets clear and interesting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143000" y="4800600"/>
            <a:ext cx="3390900" cy="1641475"/>
          </a:xfrm>
          <a:prstGeom prst="ellipse">
            <a:avLst/>
          </a:prstGeom>
          <a:solidFill>
            <a:srgbClr val="66FFFF"/>
          </a:solidFill>
          <a:ln w="57150" algn="ctr">
            <a:solidFill>
              <a:schemeClr val="bg1"/>
            </a:solidFill>
            <a:round/>
            <a:headEnd/>
            <a:tailEnd/>
          </a:ln>
        </p:spPr>
        <p:txBody>
          <a:bodyPr wrap="square" lIns="0" tIns="0" rIns="0" b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5.</a:t>
            </a:r>
            <a:r>
              <a:rPr kumimoji="0" lang="en-GB" sz="2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Get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learners talking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0" y="3124200"/>
            <a:ext cx="3390900" cy="164147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57150" algn="ctr">
            <a:solidFill>
              <a:schemeClr val="bg1"/>
            </a:solidFill>
            <a:round/>
            <a:headEnd/>
            <a:tailEnd/>
          </a:ln>
        </p:spPr>
        <p:txBody>
          <a:bodyPr wrap="square" lIns="0" tIns="0" rIns="0" b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6.</a:t>
            </a:r>
            <a:r>
              <a:rPr kumimoji="0" lang="en-GB" sz="2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Keep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talking about links to assessment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228600" y="1371600"/>
            <a:ext cx="3390900" cy="1641475"/>
          </a:xfrm>
          <a:prstGeom prst="ellipse">
            <a:avLst/>
          </a:prstGeom>
          <a:solidFill>
            <a:srgbClr val="92D050"/>
          </a:solidFill>
          <a:ln w="57150" algn="ctr">
            <a:solidFill>
              <a:schemeClr val="bg1"/>
            </a:solidFill>
            <a:round/>
            <a:headEnd/>
            <a:tailEnd/>
          </a:ln>
        </p:spPr>
        <p:txBody>
          <a:bodyPr wrap="square" lIns="0" tIns="0" rIns="0" b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7.</a:t>
            </a:r>
            <a:r>
              <a:rPr kumimoji="0" lang="en-GB" sz="2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Make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good use of praise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9573"/>
            <a:ext cx="3059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00FF"/>
                </a:solidFill>
              </a:rPr>
              <a:t>Phil Race’s Hint &amp; Tips</a:t>
            </a:r>
            <a:endParaRPr lang="en-US" sz="2400" b="1" u="sng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06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1680427"/>
            <a:ext cx="4218347" cy="4515344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Students will change their attitudes and behaviours regarding </a:t>
            </a:r>
            <a:r>
              <a:rPr lang="en-US" sz="2400" dirty="0" smtClean="0"/>
              <a:t>learning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If taught how to learn and held accountable for their </a:t>
            </a:r>
            <a:r>
              <a:rPr lang="en-US" sz="2400" dirty="0" smtClean="0"/>
              <a:t>learning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However, we must reduce content, increase critical thinking exercises and make learning </a:t>
            </a:r>
            <a:r>
              <a:rPr lang="en-US" sz="2400" dirty="0" smtClean="0"/>
              <a:t>FUN!!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Finally…</a:t>
            </a:r>
            <a:endParaRPr lang="en-US" dirty="0"/>
          </a:p>
        </p:txBody>
      </p:sp>
      <p:pic>
        <p:nvPicPr>
          <p:cNvPr id="8" name="Picture 7" descr="Students_work_on_robots_at_Cañada_Colle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347" y="1814891"/>
            <a:ext cx="4925653" cy="39832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93120"/>
            <a:ext cx="9144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>
                <a:solidFill>
                  <a:srgbClr val="3366FF"/>
                </a:solidFill>
              </a:rPr>
              <a:t>‘Students may forget what you said or forget what you did, but will never forget how you made them feel’</a:t>
            </a:r>
            <a:endParaRPr lang="en-US" sz="1600" b="1" i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8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800" dirty="0"/>
              <a:t>The Sussex Pharmacy Course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37646737"/>
              </p:ext>
            </p:extLst>
          </p:nvPr>
        </p:nvGraphicFramePr>
        <p:xfrm>
          <a:off x="0" y="1871663"/>
          <a:ext cx="8610600" cy="4605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loud 4"/>
          <p:cNvSpPr/>
          <p:nvPr/>
        </p:nvSpPr>
        <p:spPr>
          <a:xfrm rot="1309877">
            <a:off x="1896461" y="2450414"/>
            <a:ext cx="1763031" cy="1015051"/>
          </a:xfrm>
          <a:prstGeom prst="cloud">
            <a:avLst/>
          </a:prstGeom>
          <a:solidFill>
            <a:srgbClr val="FFD210"/>
          </a:solidFill>
          <a:ln>
            <a:solidFill>
              <a:srgbClr val="1F9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rgbClr val="000000"/>
                </a:solidFill>
              </a:rPr>
              <a:t>Teach the way we Research</a:t>
            </a: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 rot="20675555">
            <a:off x="5295543" y="2077292"/>
            <a:ext cx="1712788" cy="1218649"/>
          </a:xfrm>
          <a:prstGeom prst="cloud">
            <a:avLst/>
          </a:prstGeom>
          <a:solidFill>
            <a:srgbClr val="00B0F0"/>
          </a:solidFill>
          <a:ln>
            <a:solidFill>
              <a:srgbClr val="1F9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rgbClr val="000000"/>
                </a:solidFill>
              </a:rPr>
              <a:t>Peer to Peer Teaching</a:t>
            </a: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5227084" y="4724400"/>
            <a:ext cx="1912355" cy="1066800"/>
          </a:xfrm>
          <a:prstGeom prst="cloud">
            <a:avLst/>
          </a:prstGeom>
          <a:solidFill>
            <a:srgbClr val="FFC000"/>
          </a:solidFill>
          <a:ln>
            <a:solidFill>
              <a:srgbClr val="1F9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Support study skills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1682750" y="5181600"/>
            <a:ext cx="1974850" cy="1066800"/>
          </a:xfrm>
          <a:prstGeom prst="cloud">
            <a:avLst/>
          </a:prstGeom>
          <a:solidFill>
            <a:srgbClr val="3FB3FF"/>
          </a:solidFill>
          <a:ln>
            <a:solidFill>
              <a:srgbClr val="1F9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rgbClr val="000000"/>
                </a:solidFill>
              </a:rPr>
              <a:t>Inspirational Teaching</a:t>
            </a:r>
            <a:endParaRPr lang="en-US" sz="1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6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56"/>
          <a:stretch>
            <a:fillRect/>
          </a:stretch>
        </p:blipFill>
        <p:spPr bwMode="gray">
          <a:xfrm>
            <a:off x="2629498" y="3865570"/>
            <a:ext cx="4042370" cy="299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Abgerundetes Rechteck 28"/>
          <p:cNvSpPr/>
          <p:nvPr/>
        </p:nvSpPr>
        <p:spPr bwMode="gray">
          <a:xfrm rot="7805840">
            <a:off x="4759764" y="73660"/>
            <a:ext cx="371488" cy="1177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rgbClr val="7A0000"/>
              </a:gs>
              <a:gs pos="100000">
                <a:srgbClr val="7A0000"/>
              </a:gs>
            </a:gsLst>
            <a:lin ang="54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20331177" lon="17539695" rev="4492795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THANKS. ANY QUESTIONS</a:t>
            </a:r>
            <a:endParaRPr lang="en-GB" sz="4000" dirty="0"/>
          </a:p>
        </p:txBody>
      </p:sp>
      <p:sp>
        <p:nvSpPr>
          <p:cNvPr id="28" name="Abgerundetes Rechteck 27"/>
          <p:cNvSpPr/>
          <p:nvPr/>
        </p:nvSpPr>
        <p:spPr bwMode="gray">
          <a:xfrm rot="5400000">
            <a:off x="4885926" y="602662"/>
            <a:ext cx="371488" cy="1177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9740934" lon="21160183" rev="608339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Abgerundetes Rechteck 29"/>
          <p:cNvSpPr/>
          <p:nvPr/>
        </p:nvSpPr>
        <p:spPr bwMode="gray">
          <a:xfrm rot="3055896">
            <a:off x="4950136" y="2087278"/>
            <a:ext cx="371487" cy="117714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162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21260796" lon="15704269" rev="19550896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" name="Abgerundetes Rechteck 31"/>
          <p:cNvSpPr/>
          <p:nvPr/>
        </p:nvSpPr>
        <p:spPr bwMode="gray">
          <a:xfrm rot="5400000">
            <a:off x="4991407" y="2243536"/>
            <a:ext cx="371488" cy="1177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8273603" lon="0" rev="0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" name="Abgerundetes Rechteck 32"/>
          <p:cNvSpPr/>
          <p:nvPr/>
        </p:nvSpPr>
        <p:spPr bwMode="gray">
          <a:xfrm rot="5400000">
            <a:off x="4885926" y="3128904"/>
            <a:ext cx="371488" cy="1177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8273603" lon="0" rev="16800000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" name="Abgerundetes Rechteck 33"/>
          <p:cNvSpPr/>
          <p:nvPr/>
        </p:nvSpPr>
        <p:spPr bwMode="gray">
          <a:xfrm rot="5400000" flipH="1">
            <a:off x="4044194" y="1288809"/>
            <a:ext cx="371490" cy="117715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54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20463912" lon="19503820" rev="17859036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" name="Abgerundetes Rechteck 34"/>
          <p:cNvSpPr/>
          <p:nvPr/>
        </p:nvSpPr>
        <p:spPr bwMode="gray">
          <a:xfrm rot="3705645" flipH="1">
            <a:off x="4136934" y="2684721"/>
            <a:ext cx="371490" cy="117715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rgbClr val="7A0000"/>
              </a:gs>
              <a:gs pos="100000">
                <a:srgbClr val="7A0000"/>
              </a:gs>
            </a:gsLst>
            <a:lin ang="162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9908735" lon="17499791" rev="2996375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" name="Abgerundetes Rechteck 30"/>
          <p:cNvSpPr/>
          <p:nvPr/>
        </p:nvSpPr>
        <p:spPr bwMode="gray">
          <a:xfrm rot="5400000">
            <a:off x="4297579" y="3408958"/>
            <a:ext cx="371488" cy="11771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54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9754786" lon="19134364" rev="9658099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52236" name="Picture 3" descr="C:\Users\bastian.k\Desktop\Bild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624338" y="3852870"/>
            <a:ext cx="4042370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2237" name="Gruppieren 77"/>
          <p:cNvGrpSpPr>
            <a:grpSpLocks/>
          </p:cNvGrpSpPr>
          <p:nvPr/>
        </p:nvGrpSpPr>
        <p:grpSpPr bwMode="auto">
          <a:xfrm>
            <a:off x="849912" y="3463651"/>
            <a:ext cx="7429500" cy="1489075"/>
            <a:chOff x="0" y="3521573"/>
            <a:chExt cx="9144000" cy="1488734"/>
          </a:xfrm>
        </p:grpSpPr>
        <p:sp>
          <p:nvSpPr>
            <p:cNvPr id="14" name="Rechteck 6"/>
            <p:cNvSpPr/>
            <p:nvPr/>
          </p:nvSpPr>
          <p:spPr bwMode="gray">
            <a:xfrm>
              <a:off x="0" y="3710443"/>
              <a:ext cx="9144000" cy="1299864"/>
            </a:xfrm>
            <a:prstGeom prst="rect">
              <a:avLst/>
            </a:prstGeom>
            <a:gradFill>
              <a:gsLst>
                <a:gs pos="0">
                  <a:schemeClr val="tx1">
                    <a:alpha val="2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 w="1270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52239" name="Rechteck 7"/>
            <p:cNvSpPr>
              <a:spLocks noChangeArrowheads="1"/>
            </p:cNvSpPr>
            <p:nvPr/>
          </p:nvSpPr>
          <p:spPr bwMode="gray">
            <a:xfrm flipV="1">
              <a:off x="0" y="3521573"/>
              <a:ext cx="9144000" cy="188925"/>
            </a:xfrm>
            <a:prstGeom prst="rect">
              <a:avLst/>
            </a:prstGeom>
            <a:gradFill rotWithShape="0">
              <a:gsLst>
                <a:gs pos="0">
                  <a:schemeClr val="tx1">
                    <a:alpha val="20000"/>
                  </a:schemeClr>
                </a:gs>
                <a:gs pos="100000">
                  <a:srgbClr val="EBF2F2">
                    <a:alpha val="0"/>
                  </a:srgbClr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2149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eXH6ortg5F8MBDBCXffNY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eXH6ortg5F8MBDBCXffNY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eXH6ortg5F8MBDBCXffNY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eXH6ortg5F8MBDBCXffNY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QNEFOha65AcJnopmApIDZ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eXH6ortg5F8MBDBCXffNY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COPD Lecture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COPD Lecture .pptx</Template>
  <TotalTime>9556</TotalTime>
  <Words>1472</Words>
  <Application>Microsoft Office PowerPoint</Application>
  <PresentationFormat>On-screen Show (4:3)</PresentationFormat>
  <Paragraphs>395</Paragraphs>
  <Slides>41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ＭＳ Ｐゴシック</vt:lpstr>
      <vt:lpstr>Arial</vt:lpstr>
      <vt:lpstr>Calibri</vt:lpstr>
      <vt:lpstr>Wingdings</vt:lpstr>
      <vt:lpstr>COPD Lecture </vt:lpstr>
      <vt:lpstr>Document</vt:lpstr>
      <vt:lpstr>The Pursuit of Meaningful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MPharm Teaching &amp; Learning 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Curricula design, Content, Community &amp; FUN!</dc:title>
  <dc:creator>BUGEWA APAMPA</dc:creator>
  <cp:lastModifiedBy>Clare Wolstenholme</cp:lastModifiedBy>
  <cp:revision>78</cp:revision>
  <dcterms:created xsi:type="dcterms:W3CDTF">2017-03-17T20:33:42Z</dcterms:created>
  <dcterms:modified xsi:type="dcterms:W3CDTF">2017-03-29T13:08:38Z</dcterms:modified>
</cp:coreProperties>
</file>