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6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46" r:id="rId2"/>
    <p:sldMasterId id="2147483789" r:id="rId3"/>
    <p:sldMasterId id="2147484200" r:id="rId4"/>
    <p:sldMasterId id="2147484220" r:id="rId5"/>
    <p:sldMasterId id="2147484240" r:id="rId6"/>
    <p:sldMasterId id="2147484264" r:id="rId7"/>
    <p:sldMasterId id="2147484285" r:id="rId8"/>
    <p:sldMasterId id="2147483648" r:id="rId9"/>
  </p:sldMasterIdLst>
  <p:notesMasterIdLst>
    <p:notesMasterId r:id="rId17"/>
  </p:notesMasterIdLst>
  <p:handoutMasterIdLst>
    <p:handoutMasterId r:id="rId18"/>
  </p:handoutMasterIdLst>
  <p:sldIdLst>
    <p:sldId id="256" r:id="rId10"/>
    <p:sldId id="257" r:id="rId11"/>
    <p:sldId id="259" r:id="rId12"/>
    <p:sldId id="260" r:id="rId13"/>
    <p:sldId id="261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34"/>
    <a:srgbClr val="D4263E"/>
    <a:srgbClr val="1A3F82"/>
    <a:srgbClr val="007A79"/>
    <a:srgbClr val="1A365D"/>
    <a:srgbClr val="5D3753"/>
    <a:srgbClr val="003B49"/>
    <a:srgbClr val="D0D3D4"/>
    <a:srgbClr val="FFFCEE"/>
    <a:srgbClr val="F26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1" autoAdjust="0"/>
    <p:restoredTop sz="86934"/>
  </p:normalViewPr>
  <p:slideViewPr>
    <p:cSldViewPr snapToGrid="0" showGuides="1">
      <p:cViewPr varScale="1">
        <p:scale>
          <a:sx n="56" d="100"/>
          <a:sy n="56" d="100"/>
        </p:scale>
        <p:origin x="8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78DF966-9FBC-4B2E-ADBE-3AF889C44CC9}">
      <dgm:prSet phldrT="[Text]" custT="1"/>
      <dgm:spPr/>
      <dgm:t>
        <a:bodyPr/>
        <a:lstStyle/>
        <a:p>
          <a:r>
            <a:rPr lang="en-GB" sz="1100" b="1" u="sng" dirty="0"/>
            <a:t>September 2026</a:t>
          </a:r>
        </a:p>
        <a:p>
          <a:r>
            <a:rPr lang="en-GB" sz="1100" dirty="0"/>
            <a:t>Planning meeting for 2026-27</a:t>
          </a:r>
        </a:p>
        <a:p>
          <a:endParaRPr lang="en-GB" sz="1100" b="1" u="sng" dirty="0"/>
        </a:p>
      </dgm:t>
    </dgm:pt>
    <dgm:pt modelId="{B6FF118C-9999-41DF-8C1E-83CBFCED5250}" type="parTrans" cxnId="{D436BD83-ACF9-463E-A964-D576B3F6C867}">
      <dgm:prSet/>
      <dgm:spPr/>
      <dgm:t>
        <a:bodyPr/>
        <a:lstStyle/>
        <a:p>
          <a:endParaRPr lang="en-GB"/>
        </a:p>
      </dgm:t>
    </dgm:pt>
    <dgm:pt modelId="{494312E6-B899-445A-9E2A-63E02AB66BEC}" type="sibTrans" cxnId="{D436BD83-ACF9-463E-A964-D576B3F6C867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D9E6883-948B-4B59-B92C-292FC23570AB}" type="pres">
      <dgm:prSet presAssocID="{C78DF966-9FBC-4B2E-ADBE-3AF889C44CC9}" presName="node" presStyleLbl="node1" presStyleIdx="0" presStyleCnt="1" custScaleX="24059" custScaleY="39130" custLinFactNeighborX="-1871" custLinFactNeighborY="525">
        <dgm:presLayoutVars>
          <dgm:bulletEnabled val="1"/>
        </dgm:presLayoutVars>
      </dgm:prSet>
      <dgm:spPr/>
    </dgm:pt>
  </dgm:ptLst>
  <dgm:cxnLst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D436BD83-ACF9-463E-A964-D576B3F6C867}" srcId="{7FC23957-A547-4464-A976-8C89238D4CAB}" destId="{C78DF966-9FBC-4B2E-ADBE-3AF889C44CC9}" srcOrd="0" destOrd="0" parTransId="{B6FF118C-9999-41DF-8C1E-83CBFCED5250}" sibTransId="{494312E6-B899-445A-9E2A-63E02AB66BEC}"/>
    <dgm:cxn modelId="{7EA04FAE-65F1-464B-B6A5-32F85C8F7B9E}" type="presOf" srcId="{C78DF966-9FBC-4B2E-ADBE-3AF889C44CC9}" destId="{2D9E6883-948B-4B59-B92C-292FC23570AB}" srcOrd="0" destOrd="0" presId="urn:microsoft.com/office/officeart/2005/8/layout/process5"/>
    <dgm:cxn modelId="{9953DA2E-C165-4A3D-BB03-A950CD85E86A}" type="presParOf" srcId="{66B2545E-5C12-49A7-B30D-7CFD8895857F}" destId="{2D9E6883-948B-4B59-B92C-292FC23570AB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FA33BC-9494-4E15-9A44-68999360A8D3}">
      <dgm:prSet phldrT="[Text]" custT="1"/>
      <dgm:spPr/>
      <dgm:t>
        <a:bodyPr/>
        <a:lstStyle/>
        <a:p>
          <a:r>
            <a:rPr lang="en-GB" sz="1100" b="1" u="sng" dirty="0"/>
            <a:t>September 2026</a:t>
          </a:r>
          <a:endParaRPr lang="en-GB" sz="800" dirty="0"/>
        </a:p>
        <a:p>
          <a:r>
            <a:rPr lang="en-GB" sz="800" dirty="0"/>
            <a:t>Planning meeting for 2026-27</a:t>
          </a:r>
        </a:p>
        <a:p>
          <a:r>
            <a:rPr lang="en-US" sz="800" dirty="0"/>
            <a:t>1. Stage 2 UG proposals</a:t>
          </a:r>
          <a:endParaRPr lang="en-GB" sz="800" dirty="0"/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800" dirty="0"/>
            <a:t>2. Stage 2 PGT proposals</a:t>
          </a:r>
          <a:endParaRPr lang="en-GB" sz="800" dirty="0"/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800" dirty="0"/>
            <a:t>3.</a:t>
          </a:r>
          <a:r>
            <a:rPr lang="en-GB" sz="800" dirty="0"/>
            <a:t> New pathways and major/minor combinations</a:t>
          </a:r>
          <a:endParaRPr lang="en-US" sz="800" dirty="0"/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800" dirty="0"/>
            <a:t>4. Title Changes</a:t>
          </a:r>
          <a:endParaRPr lang="en-GB" sz="800" dirty="0"/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800" dirty="0"/>
            <a:t>5. Withdrawals/Suspensions</a:t>
          </a:r>
          <a:endParaRPr lang="en-GB" sz="800" dirty="0"/>
        </a:p>
      </dgm:t>
    </dgm:pt>
    <dgm:pt modelId="{AD4F7233-645E-46A3-95DF-2CBEE3207ACF}" type="parTrans" cxnId="{DB9FBB1C-04E7-4D30-A624-6F9227913E33}">
      <dgm:prSet/>
      <dgm:spPr/>
      <dgm:t>
        <a:bodyPr/>
        <a:lstStyle/>
        <a:p>
          <a:endParaRPr lang="en-GB"/>
        </a:p>
      </dgm:t>
    </dgm:pt>
    <dgm:pt modelId="{5A21FF64-B1FB-4334-AF01-91BE03BDD209}" type="sibTrans" cxnId="{DB9FBB1C-04E7-4D30-A624-6F9227913E3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ECC4D0A-7DFB-4A4C-9FB7-9F19A379CA57}">
      <dgm:prSet phldrT="[Text]" custT="1"/>
      <dgm:spPr/>
      <dgm:t>
        <a:bodyPr/>
        <a:lstStyle/>
        <a:p>
          <a:r>
            <a:rPr lang="en-GB" sz="1100" b="1" u="sng" dirty="0"/>
            <a:t>November 2026</a:t>
          </a:r>
        </a:p>
        <a:p>
          <a:r>
            <a:rPr lang="en-GB" sz="1100" i="1" dirty="0"/>
            <a:t>Annual Portfolio Review</a:t>
          </a:r>
          <a:endParaRPr lang="en-GB" sz="800" dirty="0"/>
        </a:p>
      </dgm:t>
    </dgm:pt>
    <dgm:pt modelId="{320E4261-AD89-4E7E-B423-00264201EA28}" type="parTrans" cxnId="{851663DD-1AC4-4FC9-B81C-9D9FCB5E0C98}">
      <dgm:prSet/>
      <dgm:spPr/>
      <dgm:t>
        <a:bodyPr/>
        <a:lstStyle/>
        <a:p>
          <a:endParaRPr lang="en-GB"/>
        </a:p>
      </dgm:t>
    </dgm:pt>
    <dgm:pt modelId="{D00AE222-3A5B-4F6E-AFE1-034637FFBD8C}" type="sibTrans" cxnId="{851663DD-1AC4-4FC9-B81C-9D9FCB5E0C98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9FAA492-EBAC-4FA3-8AB8-D99BB1A58D73}">
      <dgm:prSet phldrT="[Text]" custT="1"/>
      <dgm:spPr/>
      <dgm:t>
        <a:bodyPr/>
        <a:lstStyle/>
        <a:p>
          <a:r>
            <a:rPr lang="en-GB" sz="1050" b="1" u="sng" dirty="0"/>
            <a:t>December 2026</a:t>
          </a:r>
        </a:p>
        <a:p>
          <a:r>
            <a:rPr lang="en-GB" sz="900" dirty="0"/>
            <a:t>1. Stage 2 UG proposals (FINAL CALL)</a:t>
          </a:r>
        </a:p>
        <a:p>
          <a:r>
            <a:rPr lang="en-GB" sz="900" dirty="0"/>
            <a:t>2.  Stage 2 PGT proposals</a:t>
          </a:r>
        </a:p>
        <a:p>
          <a:r>
            <a:rPr lang="en-GB" sz="900" dirty="0"/>
            <a:t>3. UG Title Changes (FINAL CALL)</a:t>
          </a:r>
        </a:p>
        <a:p>
          <a:r>
            <a:rPr lang="en-GB" sz="900" dirty="0"/>
            <a:t>4. PGT Title Changes</a:t>
          </a:r>
        </a:p>
        <a:p>
          <a:r>
            <a:rPr lang="en-GB" sz="900" dirty="0"/>
            <a:t>5. Withdrawals/suspensions (PGT Final call)</a:t>
          </a:r>
        </a:p>
      </dgm:t>
    </dgm:pt>
    <dgm:pt modelId="{E5C0C830-BBAD-4CBA-9D87-3C51604EA718}" type="parTrans" cxnId="{E4494104-FD7D-4D42-B79A-E733CC5768DC}">
      <dgm:prSet/>
      <dgm:spPr/>
      <dgm:t>
        <a:bodyPr/>
        <a:lstStyle/>
        <a:p>
          <a:endParaRPr lang="en-GB"/>
        </a:p>
      </dgm:t>
    </dgm:pt>
    <dgm:pt modelId="{89B80488-6A43-4AAC-9766-36B2B29A1D61}" type="sibTrans" cxnId="{E4494104-FD7D-4D42-B79A-E733CC5768DC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30EE9C5-F1EE-440C-A229-68FC4D85A93F}">
      <dgm:prSet phldrT="[Text]" custT="1"/>
      <dgm:spPr/>
      <dgm:t>
        <a:bodyPr/>
        <a:lstStyle/>
        <a:p>
          <a:r>
            <a:rPr lang="en-GB" sz="1100" b="1" u="sng" dirty="0"/>
            <a:t>February 2027</a:t>
          </a:r>
        </a:p>
        <a:p>
          <a:r>
            <a:rPr lang="en-GB" sz="1100" dirty="0"/>
            <a:t>1.  Stage 2 PGT proposals</a:t>
          </a:r>
        </a:p>
        <a:p>
          <a:r>
            <a:rPr lang="en-GB" sz="1100" dirty="0"/>
            <a:t>2. PGT Title Changes</a:t>
          </a:r>
        </a:p>
        <a:p>
          <a:r>
            <a:rPr lang="en-GB" sz="1100" dirty="0"/>
            <a:t>3.</a:t>
          </a:r>
          <a:r>
            <a:rPr lang="en-US" sz="1100" dirty="0"/>
            <a:t> PGT Withdrawals/Suspensions</a:t>
          </a:r>
          <a:endParaRPr lang="en-GB" sz="900" b="1" dirty="0"/>
        </a:p>
      </dgm:t>
    </dgm:pt>
    <dgm:pt modelId="{79C42157-7A13-4797-A08B-5010FB985E9B}" type="parTrans" cxnId="{4E020368-1DE7-4B21-816E-95C78EB0CC16}">
      <dgm:prSet/>
      <dgm:spPr/>
      <dgm:t>
        <a:bodyPr/>
        <a:lstStyle/>
        <a:p>
          <a:endParaRPr lang="en-GB"/>
        </a:p>
      </dgm:t>
    </dgm:pt>
    <dgm:pt modelId="{D80DFECA-74F1-4EB4-B0BE-EAE079BF0507}" type="sibTrans" cxnId="{4E020368-1DE7-4B21-816E-95C78EB0CC1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6CFF0A2-7704-49E2-9B4A-252F1980756C}">
      <dgm:prSet phldrT="[Text]" custT="1"/>
      <dgm:spPr/>
      <dgm:t>
        <a:bodyPr/>
        <a:lstStyle/>
        <a:p>
          <a:r>
            <a:rPr lang="en-GB" sz="1100" b="1" u="sng" dirty="0"/>
            <a:t>April 2027</a:t>
          </a:r>
        </a:p>
        <a:p>
          <a:r>
            <a:rPr lang="en-US" sz="1100" dirty="0"/>
            <a:t>1. Stage 2 PG proposals (Final call)</a:t>
          </a:r>
          <a:endParaRPr lang="en-GB" sz="1100" dirty="0"/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1100" dirty="0"/>
            <a:t>2. PG Title changes (Final call)</a:t>
          </a:r>
        </a:p>
        <a:p>
          <a:pPr>
            <a:buSzPts val="1100"/>
            <a:buFont typeface="Calibri" panose="020F0502020204030204" pitchFamily="34" charset="0"/>
            <a:buAutoNum type="arabicPeriod"/>
          </a:pPr>
          <a:r>
            <a:rPr lang="en-US" sz="1100" dirty="0"/>
            <a:t>3. PGT Withdrawals/Suspensions (Final call)</a:t>
          </a:r>
          <a:endParaRPr lang="en-GB" sz="1100" b="1" u="sng" dirty="0"/>
        </a:p>
        <a:p>
          <a:endParaRPr lang="en-GB" sz="800" dirty="0"/>
        </a:p>
      </dgm:t>
    </dgm:pt>
    <dgm:pt modelId="{FDA64CA3-67EE-48F5-9673-C51A23561CFF}" type="parTrans" cxnId="{031C8A2E-6916-431D-B310-3F0F732F7503}">
      <dgm:prSet/>
      <dgm:spPr/>
      <dgm:t>
        <a:bodyPr/>
        <a:lstStyle/>
        <a:p>
          <a:endParaRPr lang="en-GB"/>
        </a:p>
      </dgm:t>
    </dgm:pt>
    <dgm:pt modelId="{3AAD41D8-1637-446C-BD18-BD5030DB3EA9}" type="sibTrans" cxnId="{031C8A2E-6916-431D-B310-3F0F732F750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9A1E061-ED2B-4AF8-8600-4BA2A5482E99}">
      <dgm:prSet phldrT="[Text]" custT="1"/>
      <dgm:spPr/>
      <dgm:t>
        <a:bodyPr/>
        <a:lstStyle/>
        <a:p>
          <a:r>
            <a:rPr lang="en-GB" sz="1100" b="1" u="sng" dirty="0"/>
            <a:t>October 2026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</a:p>
      </dgm:t>
    </dgm:pt>
    <dgm:pt modelId="{45C923A5-BBF0-4910-B775-701F8FBE84F3}" type="sibTrans" cxnId="{7D9F346D-FA32-4CB7-B18C-88C522CDAB71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1698F0D-C13A-4B45-BD86-62D32C0898CE}" type="parTrans" cxnId="{7D9F346D-FA32-4CB7-B18C-88C522CDAB71}">
      <dgm:prSet/>
      <dgm:spPr/>
      <dgm:t>
        <a:bodyPr/>
        <a:lstStyle/>
        <a:p>
          <a:endParaRPr lang="en-GB"/>
        </a:p>
      </dgm:t>
    </dgm:pt>
    <dgm:pt modelId="{7E1429A4-0057-413B-8293-06ED43E8B5E8}">
      <dgm:prSet phldrT="[Text]" custT="1"/>
      <dgm:spPr/>
      <dgm:t>
        <a:bodyPr/>
        <a:lstStyle/>
        <a:p>
          <a:r>
            <a:rPr lang="en-GB" sz="1100" b="1" u="sng" dirty="0"/>
            <a:t>March 2027</a:t>
          </a:r>
        </a:p>
        <a:p>
          <a:r>
            <a:rPr lang="en-GB" sz="1100" dirty="0"/>
            <a:t>1. Stage 2 PGT proposals</a:t>
          </a:r>
        </a:p>
        <a:p>
          <a:r>
            <a:rPr lang="en-GB" sz="1100" dirty="0"/>
            <a:t>2. PGT Title Changes</a:t>
          </a:r>
        </a:p>
        <a:p>
          <a:r>
            <a:rPr lang="en-US" sz="1100" dirty="0"/>
            <a:t>3. PGT Withdrawals/Suspensions</a:t>
          </a:r>
          <a:endParaRPr lang="en-GB" sz="1100" b="1" u="sng" dirty="0"/>
        </a:p>
      </dgm:t>
    </dgm:pt>
    <dgm:pt modelId="{F6D0F4C1-44C4-487C-9D7D-BD0D3049978D}" type="sibTrans" cxnId="{65846077-3FE7-462B-8F33-0FB135D9AC0B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7B417B7-E304-4A34-BF6B-AEA0C03C48DB}" type="parTrans" cxnId="{65846077-3FE7-462B-8F33-0FB135D9AC0B}">
      <dgm:prSet/>
      <dgm:spPr/>
      <dgm:t>
        <a:bodyPr/>
        <a:lstStyle/>
        <a:p>
          <a:endParaRPr lang="en-GB"/>
        </a:p>
      </dgm:t>
    </dgm:pt>
    <dgm:pt modelId="{7D9B0539-0505-4F72-8BAE-4407E3CAC216}">
      <dgm:prSet phldrT="[Text]" custT="1"/>
      <dgm:spPr/>
      <dgm:t>
        <a:bodyPr/>
        <a:lstStyle/>
        <a:p>
          <a:r>
            <a:rPr lang="en-GB" sz="1050" b="1" u="sng" dirty="0"/>
            <a:t>January 2027</a:t>
          </a:r>
        </a:p>
        <a:p>
          <a:r>
            <a:rPr lang="en-GB" sz="900" dirty="0"/>
            <a:t>1.  Stage 2 PGT proposals</a:t>
          </a:r>
        </a:p>
        <a:p>
          <a:r>
            <a:rPr lang="en-GB" sz="900" dirty="0"/>
            <a:t>2. PGT Title Changes</a:t>
          </a:r>
        </a:p>
        <a:p>
          <a:r>
            <a:rPr lang="en-GB" sz="900" dirty="0"/>
            <a:t>3. PGT Withdrawals/suspensions</a:t>
          </a:r>
        </a:p>
      </dgm:t>
    </dgm:pt>
    <dgm:pt modelId="{5507DECD-4CA1-487A-A207-F2322D68F594}" type="sibTrans" cxnId="{DF7D0208-4050-4D0C-9311-A08789AAD9A2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F3C89C7-F475-4CE4-BC23-52D1A6C662DD}" type="parTrans" cxnId="{DF7D0208-4050-4D0C-9311-A08789AAD9A2}">
      <dgm:prSet/>
      <dgm:spPr/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C56481C-3C5E-4137-839B-2C928C3C7131}" type="pres">
      <dgm:prSet presAssocID="{32FA33BC-9494-4E15-9A44-68999360A8D3}" presName="node" presStyleLbl="node1" presStyleIdx="0" presStyleCnt="8" custScaleX="191514" custScaleY="233551">
        <dgm:presLayoutVars>
          <dgm:bulletEnabled val="1"/>
        </dgm:presLayoutVars>
      </dgm:prSet>
      <dgm:spPr/>
    </dgm:pt>
    <dgm:pt modelId="{652FD940-B8EA-40F3-A7B2-7AF233364D31}" type="pres">
      <dgm:prSet presAssocID="{5A21FF64-B1FB-4334-AF01-91BE03BDD209}" presName="sibTrans" presStyleLbl="sibTrans2D1" presStyleIdx="0" presStyleCnt="7"/>
      <dgm:spPr/>
    </dgm:pt>
    <dgm:pt modelId="{EC85658D-1E6E-4000-9443-20E882153340}" type="pres">
      <dgm:prSet presAssocID="{5A21FF64-B1FB-4334-AF01-91BE03BDD209}" presName="connectorText" presStyleLbl="sibTrans2D1" presStyleIdx="0" presStyleCnt="7"/>
      <dgm:spPr/>
    </dgm:pt>
    <dgm:pt modelId="{5626DFD0-682F-4327-8AD8-54FE016FBE7A}" type="pres">
      <dgm:prSet presAssocID="{79A1E061-ED2B-4AF8-8600-4BA2A5482E99}" presName="node" presStyleLbl="node1" presStyleIdx="1" presStyleCnt="8" custScaleX="163767" custScaleY="263050">
        <dgm:presLayoutVars>
          <dgm:bulletEnabled val="1"/>
        </dgm:presLayoutVars>
      </dgm:prSet>
      <dgm:spPr/>
    </dgm:pt>
    <dgm:pt modelId="{C648A991-BE73-46D6-8AE4-A2B6B5CBEA4B}" type="pres">
      <dgm:prSet presAssocID="{45C923A5-BBF0-4910-B775-701F8FBE84F3}" presName="sibTrans" presStyleLbl="sibTrans2D1" presStyleIdx="1" presStyleCnt="7"/>
      <dgm:spPr/>
    </dgm:pt>
    <dgm:pt modelId="{2ACE0FF2-8E63-4BE8-A81D-05AF07F54A01}" type="pres">
      <dgm:prSet presAssocID="{45C923A5-BBF0-4910-B775-701F8FBE84F3}" presName="connectorText" presStyleLbl="sibTrans2D1" presStyleIdx="1" presStyleCnt="7"/>
      <dgm:spPr/>
    </dgm:pt>
    <dgm:pt modelId="{6D71CEBF-8311-4D6E-A7E4-99ED98B2E4C2}" type="pres">
      <dgm:prSet presAssocID="{8ECC4D0A-7DFB-4A4C-9FB7-9F19A379CA57}" presName="node" presStyleLbl="node1" presStyleIdx="2" presStyleCnt="8" custScaleX="146648" custScaleY="252202">
        <dgm:presLayoutVars>
          <dgm:bulletEnabled val="1"/>
        </dgm:presLayoutVars>
      </dgm:prSet>
      <dgm:spPr/>
    </dgm:pt>
    <dgm:pt modelId="{08A25286-FAF7-48B0-9284-31220DEF72DA}" type="pres">
      <dgm:prSet presAssocID="{D00AE222-3A5B-4F6E-AFE1-034637FFBD8C}" presName="sibTrans" presStyleLbl="sibTrans2D1" presStyleIdx="2" presStyleCnt="7"/>
      <dgm:spPr/>
    </dgm:pt>
    <dgm:pt modelId="{E2E6CB34-20C4-47A7-A0F1-209B8211C57E}" type="pres">
      <dgm:prSet presAssocID="{D00AE222-3A5B-4F6E-AFE1-034637FFBD8C}" presName="connectorText" presStyleLbl="sibTrans2D1" presStyleIdx="2" presStyleCnt="7"/>
      <dgm:spPr/>
    </dgm:pt>
    <dgm:pt modelId="{21C3FBCE-CB62-4E2A-9CB9-3DB9A9F3C43C}" type="pres">
      <dgm:prSet presAssocID="{89FAA492-EBAC-4FA3-8AB8-D99BB1A58D73}" presName="node" presStyleLbl="node1" presStyleIdx="3" presStyleCnt="8" custScaleX="224926" custScaleY="307842">
        <dgm:presLayoutVars>
          <dgm:bulletEnabled val="1"/>
        </dgm:presLayoutVars>
      </dgm:prSet>
      <dgm:spPr/>
    </dgm:pt>
    <dgm:pt modelId="{16453CF8-A4EE-44BE-B0E7-AFD6E40417FA}" type="pres">
      <dgm:prSet presAssocID="{89B80488-6A43-4AAC-9766-36B2B29A1D61}" presName="sibTrans" presStyleLbl="sibTrans2D1" presStyleIdx="3" presStyleCnt="7" custAng="295826"/>
      <dgm:spPr/>
    </dgm:pt>
    <dgm:pt modelId="{2704D299-E99C-4FE2-8893-1377D44A7F9F}" type="pres">
      <dgm:prSet presAssocID="{89B80488-6A43-4AAC-9766-36B2B29A1D61}" presName="connectorText" presStyleLbl="sibTrans2D1" presStyleIdx="3" presStyleCnt="7"/>
      <dgm:spPr/>
    </dgm:pt>
    <dgm:pt modelId="{910DD1E7-4A89-4434-84FA-368CB53793F2}" type="pres">
      <dgm:prSet presAssocID="{7D9B0539-0505-4F72-8BAE-4407E3CAC216}" presName="node" presStyleLbl="node1" presStyleIdx="4" presStyleCnt="8" custScaleX="185270" custScaleY="259375">
        <dgm:presLayoutVars>
          <dgm:bulletEnabled val="1"/>
        </dgm:presLayoutVars>
      </dgm:prSet>
      <dgm:spPr/>
    </dgm:pt>
    <dgm:pt modelId="{1F793385-BAB1-4132-9D89-9E39DFCB462D}" type="pres">
      <dgm:prSet presAssocID="{5507DECD-4CA1-487A-A207-F2322D68F594}" presName="sibTrans" presStyleLbl="sibTrans2D1" presStyleIdx="4" presStyleCnt="7"/>
      <dgm:spPr/>
    </dgm:pt>
    <dgm:pt modelId="{DFA7260D-953C-4CF1-97A6-04E93506A66E}" type="pres">
      <dgm:prSet presAssocID="{5507DECD-4CA1-487A-A207-F2322D68F594}" presName="connectorText" presStyleLbl="sibTrans2D1" presStyleIdx="4" presStyleCnt="7"/>
      <dgm:spPr/>
    </dgm:pt>
    <dgm:pt modelId="{9B16E59F-97D4-46A6-A4CE-2D75D42D43C4}" type="pres">
      <dgm:prSet presAssocID="{B30EE9C5-F1EE-440C-A229-68FC4D85A93F}" presName="node" presStyleLbl="node1" presStyleIdx="5" presStyleCnt="8" custScaleX="228854" custScaleY="317170">
        <dgm:presLayoutVars>
          <dgm:bulletEnabled val="1"/>
        </dgm:presLayoutVars>
      </dgm:prSet>
      <dgm:spPr/>
    </dgm:pt>
    <dgm:pt modelId="{31F23862-EBC4-4026-8B9F-3AA755117EC2}" type="pres">
      <dgm:prSet presAssocID="{D80DFECA-74F1-4EB4-B0BE-EAE079BF0507}" presName="sibTrans" presStyleLbl="sibTrans2D1" presStyleIdx="5" presStyleCnt="7" custAng="0" custScaleX="103047" custScaleY="107020"/>
      <dgm:spPr/>
    </dgm:pt>
    <dgm:pt modelId="{C9F3FEFD-B3C2-4FD2-8E40-8F027AC83CD1}" type="pres">
      <dgm:prSet presAssocID="{D80DFECA-74F1-4EB4-B0BE-EAE079BF0507}" presName="connectorText" presStyleLbl="sibTrans2D1" presStyleIdx="5" presStyleCnt="7"/>
      <dgm:spPr/>
    </dgm:pt>
    <dgm:pt modelId="{9FB3A125-9CB2-4F6A-B1EE-D98267F39ADD}" type="pres">
      <dgm:prSet presAssocID="{7E1429A4-0057-413B-8293-06ED43E8B5E8}" presName="node" presStyleLbl="node1" presStyleIdx="6" presStyleCnt="8" custScaleX="183930" custScaleY="293127" custLinFactNeighborX="5325">
        <dgm:presLayoutVars>
          <dgm:bulletEnabled val="1"/>
        </dgm:presLayoutVars>
      </dgm:prSet>
      <dgm:spPr/>
    </dgm:pt>
    <dgm:pt modelId="{19F0FF86-9BE6-4E63-B361-F4C8DBB08738}" type="pres">
      <dgm:prSet presAssocID="{F6D0F4C1-44C4-487C-9D7D-BD0D3049978D}" presName="sibTrans" presStyleLbl="sibTrans2D1" presStyleIdx="6" presStyleCnt="7"/>
      <dgm:spPr/>
    </dgm:pt>
    <dgm:pt modelId="{B2999C2E-79A9-478C-95BE-A02F7FACC287}" type="pres">
      <dgm:prSet presAssocID="{F6D0F4C1-44C4-487C-9D7D-BD0D3049978D}" presName="connectorText" presStyleLbl="sibTrans2D1" presStyleIdx="6" presStyleCnt="7"/>
      <dgm:spPr/>
    </dgm:pt>
    <dgm:pt modelId="{A50EFDD3-F267-4CF1-9E6D-63068BCDC6B6}" type="pres">
      <dgm:prSet presAssocID="{B6CFF0A2-7704-49E2-9B4A-252F1980756C}" presName="node" presStyleLbl="node1" presStyleIdx="7" presStyleCnt="8" custScaleX="173883" custScaleY="315660" custLinFactNeighborX="24330" custLinFactNeighborY="5906">
        <dgm:presLayoutVars>
          <dgm:bulletEnabled val="1"/>
        </dgm:presLayoutVars>
      </dgm:prSet>
      <dgm:spPr/>
    </dgm:pt>
  </dgm:ptLst>
  <dgm:cxnLst>
    <dgm:cxn modelId="{6A754C00-A76C-4123-A9D2-AEC9F634B897}" type="presOf" srcId="{7E1429A4-0057-413B-8293-06ED43E8B5E8}" destId="{9FB3A125-9CB2-4F6A-B1EE-D98267F39ADD}" srcOrd="0" destOrd="0" presId="urn:microsoft.com/office/officeart/2005/8/layout/process5"/>
    <dgm:cxn modelId="{E4494104-FD7D-4D42-B79A-E733CC5768DC}" srcId="{7FC23957-A547-4464-A976-8C89238D4CAB}" destId="{89FAA492-EBAC-4FA3-8AB8-D99BB1A58D73}" srcOrd="3" destOrd="0" parTransId="{E5C0C830-BBAD-4CBA-9D87-3C51604EA718}" sibTransId="{89B80488-6A43-4AAC-9766-36B2B29A1D61}"/>
    <dgm:cxn modelId="{DF7D0208-4050-4D0C-9311-A08789AAD9A2}" srcId="{7FC23957-A547-4464-A976-8C89238D4CAB}" destId="{7D9B0539-0505-4F72-8BAE-4407E3CAC216}" srcOrd="4" destOrd="0" parTransId="{EF3C89C7-F475-4CE4-BC23-52D1A6C662DD}" sibTransId="{5507DECD-4CA1-487A-A207-F2322D68F594}"/>
    <dgm:cxn modelId="{A3D53412-B5A0-49BF-AA15-F414079CCEB5}" type="presOf" srcId="{5A21FF64-B1FB-4334-AF01-91BE03BDD209}" destId="{652FD940-B8EA-40F3-A7B2-7AF233364D31}" srcOrd="0" destOrd="0" presId="urn:microsoft.com/office/officeart/2005/8/layout/process5"/>
    <dgm:cxn modelId="{21CA1A15-B63F-4BBA-864A-5212D4B05195}" type="presOf" srcId="{F6D0F4C1-44C4-487C-9D7D-BD0D3049978D}" destId="{B2999C2E-79A9-478C-95BE-A02F7FACC287}" srcOrd="1" destOrd="0" presId="urn:microsoft.com/office/officeart/2005/8/layout/process5"/>
    <dgm:cxn modelId="{DB9FBB1C-04E7-4D30-A624-6F9227913E33}" srcId="{7FC23957-A547-4464-A976-8C89238D4CAB}" destId="{32FA33BC-9494-4E15-9A44-68999360A8D3}" srcOrd="0" destOrd="0" parTransId="{AD4F7233-645E-46A3-95DF-2CBEE3207ACF}" sibTransId="{5A21FF64-B1FB-4334-AF01-91BE03BDD209}"/>
    <dgm:cxn modelId="{48737129-D034-4906-A85B-3BF927611E2B}" type="presOf" srcId="{5507DECD-4CA1-487A-A207-F2322D68F594}" destId="{1F793385-BAB1-4132-9D89-9E39DFCB462D}" srcOrd="0" destOrd="0" presId="urn:microsoft.com/office/officeart/2005/8/layout/process5"/>
    <dgm:cxn modelId="{031C8A2E-6916-431D-B310-3F0F732F7503}" srcId="{7FC23957-A547-4464-A976-8C89238D4CAB}" destId="{B6CFF0A2-7704-49E2-9B4A-252F1980756C}" srcOrd="7" destOrd="0" parTransId="{FDA64CA3-67EE-48F5-9673-C51A23561CFF}" sibTransId="{3AAD41D8-1637-446C-BD18-BD5030DB3EA9}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549C983C-7C14-4FBF-918A-A4001D9BAFE8}" type="presOf" srcId="{B6CFF0A2-7704-49E2-9B4A-252F1980756C}" destId="{A50EFDD3-F267-4CF1-9E6D-63068BCDC6B6}" srcOrd="0" destOrd="0" presId="urn:microsoft.com/office/officeart/2005/8/layout/process5"/>
    <dgm:cxn modelId="{489ED23C-8672-4179-9EDD-CA23BC3BE598}" type="presOf" srcId="{45C923A5-BBF0-4910-B775-701F8FBE84F3}" destId="{2ACE0FF2-8E63-4BE8-A81D-05AF07F54A01}" srcOrd="1" destOrd="0" presId="urn:microsoft.com/office/officeart/2005/8/layout/process5"/>
    <dgm:cxn modelId="{4E020368-1DE7-4B21-816E-95C78EB0CC16}" srcId="{7FC23957-A547-4464-A976-8C89238D4CAB}" destId="{B30EE9C5-F1EE-440C-A229-68FC4D85A93F}" srcOrd="5" destOrd="0" parTransId="{79C42157-7A13-4797-A08B-5010FB985E9B}" sibTransId="{D80DFECA-74F1-4EB4-B0BE-EAE079BF0507}"/>
    <dgm:cxn modelId="{D8CC9A4C-F4F4-4FF1-88F2-73BAB82744AE}" type="presOf" srcId="{89FAA492-EBAC-4FA3-8AB8-D99BB1A58D73}" destId="{21C3FBCE-CB62-4E2A-9CB9-3DB9A9F3C43C}" srcOrd="0" destOrd="0" presId="urn:microsoft.com/office/officeart/2005/8/layout/process5"/>
    <dgm:cxn modelId="{7D9F346D-FA32-4CB7-B18C-88C522CDAB71}" srcId="{7FC23957-A547-4464-A976-8C89238D4CAB}" destId="{79A1E061-ED2B-4AF8-8600-4BA2A5482E99}" srcOrd="1" destOrd="0" parTransId="{61698F0D-C13A-4B45-BD86-62D32C0898CE}" sibTransId="{45C923A5-BBF0-4910-B775-701F8FBE84F3}"/>
    <dgm:cxn modelId="{EE5A4072-1D81-423F-87B1-0EF3DDC8EE22}" type="presOf" srcId="{F6D0F4C1-44C4-487C-9D7D-BD0D3049978D}" destId="{19F0FF86-9BE6-4E63-B361-F4C8DBB08738}" srcOrd="0" destOrd="0" presId="urn:microsoft.com/office/officeart/2005/8/layout/process5"/>
    <dgm:cxn modelId="{8A543C55-BEF5-4557-A439-6BE7EB4A32D3}" type="presOf" srcId="{7D9B0539-0505-4F72-8BAE-4407E3CAC216}" destId="{910DD1E7-4A89-4434-84FA-368CB53793F2}" srcOrd="0" destOrd="0" presId="urn:microsoft.com/office/officeart/2005/8/layout/process5"/>
    <dgm:cxn modelId="{65846077-3FE7-462B-8F33-0FB135D9AC0B}" srcId="{7FC23957-A547-4464-A976-8C89238D4CAB}" destId="{7E1429A4-0057-413B-8293-06ED43E8B5E8}" srcOrd="6" destOrd="0" parTransId="{D7B417B7-E304-4A34-BF6B-AEA0C03C48DB}" sibTransId="{F6D0F4C1-44C4-487C-9D7D-BD0D3049978D}"/>
    <dgm:cxn modelId="{E4E29278-290E-4C09-9D75-DFF53ED58D73}" type="presOf" srcId="{5A21FF64-B1FB-4334-AF01-91BE03BDD209}" destId="{EC85658D-1E6E-4000-9443-20E882153340}" srcOrd="1" destOrd="0" presId="urn:microsoft.com/office/officeart/2005/8/layout/process5"/>
    <dgm:cxn modelId="{1EDC1C84-44CA-47B3-879A-D5350EAE3D8F}" type="presOf" srcId="{89B80488-6A43-4AAC-9766-36B2B29A1D61}" destId="{2704D299-E99C-4FE2-8893-1377D44A7F9F}" srcOrd="1" destOrd="0" presId="urn:microsoft.com/office/officeart/2005/8/layout/process5"/>
    <dgm:cxn modelId="{E98CA685-D1AB-42EE-8517-2E0A047DE940}" type="presOf" srcId="{45C923A5-BBF0-4910-B775-701F8FBE84F3}" destId="{C648A991-BE73-46D6-8AE4-A2B6B5CBEA4B}" srcOrd="0" destOrd="0" presId="urn:microsoft.com/office/officeart/2005/8/layout/process5"/>
    <dgm:cxn modelId="{57CBE086-4405-4E4A-81FE-17E22C43ED4C}" type="presOf" srcId="{D00AE222-3A5B-4F6E-AFE1-034637FFBD8C}" destId="{08A25286-FAF7-48B0-9284-31220DEF72DA}" srcOrd="0" destOrd="0" presId="urn:microsoft.com/office/officeart/2005/8/layout/process5"/>
    <dgm:cxn modelId="{13FD718C-8183-41EF-9B5D-30546E2F2484}" type="presOf" srcId="{8ECC4D0A-7DFB-4A4C-9FB7-9F19A379CA57}" destId="{6D71CEBF-8311-4D6E-A7E4-99ED98B2E4C2}" srcOrd="0" destOrd="0" presId="urn:microsoft.com/office/officeart/2005/8/layout/process5"/>
    <dgm:cxn modelId="{5B704399-80EF-4AA6-878F-976DAEC5ED0C}" type="presOf" srcId="{D00AE222-3A5B-4F6E-AFE1-034637FFBD8C}" destId="{E2E6CB34-20C4-47A7-A0F1-209B8211C57E}" srcOrd="1" destOrd="0" presId="urn:microsoft.com/office/officeart/2005/8/layout/process5"/>
    <dgm:cxn modelId="{99686FB7-D043-4779-A095-6D8E70239CDC}" type="presOf" srcId="{D80DFECA-74F1-4EB4-B0BE-EAE079BF0507}" destId="{C9F3FEFD-B3C2-4FD2-8E40-8F027AC83CD1}" srcOrd="1" destOrd="0" presId="urn:microsoft.com/office/officeart/2005/8/layout/process5"/>
    <dgm:cxn modelId="{B8D4DEBE-4AC3-45BC-9C47-BBE2A636126A}" type="presOf" srcId="{5507DECD-4CA1-487A-A207-F2322D68F594}" destId="{DFA7260D-953C-4CF1-97A6-04E93506A66E}" srcOrd="1" destOrd="0" presId="urn:microsoft.com/office/officeart/2005/8/layout/process5"/>
    <dgm:cxn modelId="{0A8408C4-D500-4480-8D61-FD8647049A66}" type="presOf" srcId="{79A1E061-ED2B-4AF8-8600-4BA2A5482E99}" destId="{5626DFD0-682F-4327-8AD8-54FE016FBE7A}" srcOrd="0" destOrd="0" presId="urn:microsoft.com/office/officeart/2005/8/layout/process5"/>
    <dgm:cxn modelId="{19E87CCB-8B57-4E63-96CC-7C59640DDA89}" type="presOf" srcId="{89B80488-6A43-4AAC-9766-36B2B29A1D61}" destId="{16453CF8-A4EE-44BE-B0E7-AFD6E40417FA}" srcOrd="0" destOrd="0" presId="urn:microsoft.com/office/officeart/2005/8/layout/process5"/>
    <dgm:cxn modelId="{851663DD-1AC4-4FC9-B81C-9D9FCB5E0C98}" srcId="{7FC23957-A547-4464-A976-8C89238D4CAB}" destId="{8ECC4D0A-7DFB-4A4C-9FB7-9F19A379CA57}" srcOrd="2" destOrd="0" parTransId="{320E4261-AD89-4E7E-B423-00264201EA28}" sibTransId="{D00AE222-3A5B-4F6E-AFE1-034637FFBD8C}"/>
    <dgm:cxn modelId="{F53CEFDE-A38A-4904-AC42-35CB48469211}" type="presOf" srcId="{32FA33BC-9494-4E15-9A44-68999360A8D3}" destId="{2C56481C-3C5E-4137-839B-2C928C3C7131}" srcOrd="0" destOrd="0" presId="urn:microsoft.com/office/officeart/2005/8/layout/process5"/>
    <dgm:cxn modelId="{D6DFB0F1-F9B7-43F8-9A57-D14AA7C3E4DA}" type="presOf" srcId="{B30EE9C5-F1EE-440C-A229-68FC4D85A93F}" destId="{9B16E59F-97D4-46A6-A4CE-2D75D42D43C4}" srcOrd="0" destOrd="0" presId="urn:microsoft.com/office/officeart/2005/8/layout/process5"/>
    <dgm:cxn modelId="{016C15F3-908B-4B3F-BF10-8C262CD211C5}" type="presOf" srcId="{D80DFECA-74F1-4EB4-B0BE-EAE079BF0507}" destId="{31F23862-EBC4-4026-8B9F-3AA755117EC2}" srcOrd="0" destOrd="0" presId="urn:microsoft.com/office/officeart/2005/8/layout/process5"/>
    <dgm:cxn modelId="{4E526441-6779-4414-9CE7-BC45B866D102}" type="presParOf" srcId="{66B2545E-5C12-49A7-B30D-7CFD8895857F}" destId="{2C56481C-3C5E-4137-839B-2C928C3C7131}" srcOrd="0" destOrd="0" presId="urn:microsoft.com/office/officeart/2005/8/layout/process5"/>
    <dgm:cxn modelId="{9815B265-E7E0-47BB-9107-37175800A7EC}" type="presParOf" srcId="{66B2545E-5C12-49A7-B30D-7CFD8895857F}" destId="{652FD940-B8EA-40F3-A7B2-7AF233364D31}" srcOrd="1" destOrd="0" presId="urn:microsoft.com/office/officeart/2005/8/layout/process5"/>
    <dgm:cxn modelId="{6F8D8F78-7DC4-48B6-AE4D-DD0B312A4726}" type="presParOf" srcId="{652FD940-B8EA-40F3-A7B2-7AF233364D31}" destId="{EC85658D-1E6E-4000-9443-20E882153340}" srcOrd="0" destOrd="0" presId="urn:microsoft.com/office/officeart/2005/8/layout/process5"/>
    <dgm:cxn modelId="{5A5465BE-E545-4737-8FF9-CFC0BCEA64CF}" type="presParOf" srcId="{66B2545E-5C12-49A7-B30D-7CFD8895857F}" destId="{5626DFD0-682F-4327-8AD8-54FE016FBE7A}" srcOrd="2" destOrd="0" presId="urn:microsoft.com/office/officeart/2005/8/layout/process5"/>
    <dgm:cxn modelId="{72773BFA-4B90-44D7-9E31-7FCDAFD3FD6D}" type="presParOf" srcId="{66B2545E-5C12-49A7-B30D-7CFD8895857F}" destId="{C648A991-BE73-46D6-8AE4-A2B6B5CBEA4B}" srcOrd="3" destOrd="0" presId="urn:microsoft.com/office/officeart/2005/8/layout/process5"/>
    <dgm:cxn modelId="{875E7CC2-2A41-42F9-8AEC-88D9E40E7057}" type="presParOf" srcId="{C648A991-BE73-46D6-8AE4-A2B6B5CBEA4B}" destId="{2ACE0FF2-8E63-4BE8-A81D-05AF07F54A01}" srcOrd="0" destOrd="0" presId="urn:microsoft.com/office/officeart/2005/8/layout/process5"/>
    <dgm:cxn modelId="{4B9F37AB-1554-4F03-8237-2D1A388A4494}" type="presParOf" srcId="{66B2545E-5C12-49A7-B30D-7CFD8895857F}" destId="{6D71CEBF-8311-4D6E-A7E4-99ED98B2E4C2}" srcOrd="4" destOrd="0" presId="urn:microsoft.com/office/officeart/2005/8/layout/process5"/>
    <dgm:cxn modelId="{8A59EC99-CB76-4093-B3C2-FCEEF5E5865E}" type="presParOf" srcId="{66B2545E-5C12-49A7-B30D-7CFD8895857F}" destId="{08A25286-FAF7-48B0-9284-31220DEF72DA}" srcOrd="5" destOrd="0" presId="urn:microsoft.com/office/officeart/2005/8/layout/process5"/>
    <dgm:cxn modelId="{C81889A8-32CD-4FC6-9E21-3DD747BBD7DB}" type="presParOf" srcId="{08A25286-FAF7-48B0-9284-31220DEF72DA}" destId="{E2E6CB34-20C4-47A7-A0F1-209B8211C57E}" srcOrd="0" destOrd="0" presId="urn:microsoft.com/office/officeart/2005/8/layout/process5"/>
    <dgm:cxn modelId="{C01DFA13-2516-41B1-B1BC-BFCDA803BA11}" type="presParOf" srcId="{66B2545E-5C12-49A7-B30D-7CFD8895857F}" destId="{21C3FBCE-CB62-4E2A-9CB9-3DB9A9F3C43C}" srcOrd="6" destOrd="0" presId="urn:microsoft.com/office/officeart/2005/8/layout/process5"/>
    <dgm:cxn modelId="{E5568952-BACE-430C-8F10-598DA4F2454B}" type="presParOf" srcId="{66B2545E-5C12-49A7-B30D-7CFD8895857F}" destId="{16453CF8-A4EE-44BE-B0E7-AFD6E40417FA}" srcOrd="7" destOrd="0" presId="urn:microsoft.com/office/officeart/2005/8/layout/process5"/>
    <dgm:cxn modelId="{477C575B-9A7D-46EE-A2DC-0B50F7D6CA29}" type="presParOf" srcId="{16453CF8-A4EE-44BE-B0E7-AFD6E40417FA}" destId="{2704D299-E99C-4FE2-8893-1377D44A7F9F}" srcOrd="0" destOrd="0" presId="urn:microsoft.com/office/officeart/2005/8/layout/process5"/>
    <dgm:cxn modelId="{10454448-F419-4066-B940-33C80306510E}" type="presParOf" srcId="{66B2545E-5C12-49A7-B30D-7CFD8895857F}" destId="{910DD1E7-4A89-4434-84FA-368CB53793F2}" srcOrd="8" destOrd="0" presId="urn:microsoft.com/office/officeart/2005/8/layout/process5"/>
    <dgm:cxn modelId="{69D1F899-463F-409A-8AD4-592EF232AD5B}" type="presParOf" srcId="{66B2545E-5C12-49A7-B30D-7CFD8895857F}" destId="{1F793385-BAB1-4132-9D89-9E39DFCB462D}" srcOrd="9" destOrd="0" presId="urn:microsoft.com/office/officeart/2005/8/layout/process5"/>
    <dgm:cxn modelId="{AA28DEDB-E04E-42A0-9F20-5652D5A73BB6}" type="presParOf" srcId="{1F793385-BAB1-4132-9D89-9E39DFCB462D}" destId="{DFA7260D-953C-4CF1-97A6-04E93506A66E}" srcOrd="0" destOrd="0" presId="urn:microsoft.com/office/officeart/2005/8/layout/process5"/>
    <dgm:cxn modelId="{63E89BB0-110E-4D68-BF64-97DBE35F4513}" type="presParOf" srcId="{66B2545E-5C12-49A7-B30D-7CFD8895857F}" destId="{9B16E59F-97D4-46A6-A4CE-2D75D42D43C4}" srcOrd="10" destOrd="0" presId="urn:microsoft.com/office/officeart/2005/8/layout/process5"/>
    <dgm:cxn modelId="{BFBF3B37-968D-46E9-BE89-CD7962557B46}" type="presParOf" srcId="{66B2545E-5C12-49A7-B30D-7CFD8895857F}" destId="{31F23862-EBC4-4026-8B9F-3AA755117EC2}" srcOrd="11" destOrd="0" presId="urn:microsoft.com/office/officeart/2005/8/layout/process5"/>
    <dgm:cxn modelId="{D057238E-BD14-4E50-8F69-2AA8E87C9263}" type="presParOf" srcId="{31F23862-EBC4-4026-8B9F-3AA755117EC2}" destId="{C9F3FEFD-B3C2-4FD2-8E40-8F027AC83CD1}" srcOrd="0" destOrd="0" presId="urn:microsoft.com/office/officeart/2005/8/layout/process5"/>
    <dgm:cxn modelId="{8E0C1CEE-E035-4C67-9410-DD7623C483E8}" type="presParOf" srcId="{66B2545E-5C12-49A7-B30D-7CFD8895857F}" destId="{9FB3A125-9CB2-4F6A-B1EE-D98267F39ADD}" srcOrd="12" destOrd="0" presId="urn:microsoft.com/office/officeart/2005/8/layout/process5"/>
    <dgm:cxn modelId="{EFE9BC94-0E3A-4300-AF0E-7837DB321262}" type="presParOf" srcId="{66B2545E-5C12-49A7-B30D-7CFD8895857F}" destId="{19F0FF86-9BE6-4E63-B361-F4C8DBB08738}" srcOrd="13" destOrd="0" presId="urn:microsoft.com/office/officeart/2005/8/layout/process5"/>
    <dgm:cxn modelId="{FACB320F-1D6F-41FE-895C-0E14607CCB5F}" type="presParOf" srcId="{19F0FF86-9BE6-4E63-B361-F4C8DBB08738}" destId="{B2999C2E-79A9-478C-95BE-A02F7FACC287}" srcOrd="0" destOrd="0" presId="urn:microsoft.com/office/officeart/2005/8/layout/process5"/>
    <dgm:cxn modelId="{C572A5F5-ED49-45A7-89FD-8336ACBB2BAE}" type="presParOf" srcId="{66B2545E-5C12-49A7-B30D-7CFD8895857F}" destId="{A50EFDD3-F267-4CF1-9E6D-63068BCDC6B6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C23957-A547-4464-A976-8C89238D4CA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2FA33BC-9494-4E15-9A44-68999360A8D3}">
      <dgm:prSet phldrT="[Text]" custT="1"/>
      <dgm:spPr/>
      <dgm:t>
        <a:bodyPr/>
        <a:lstStyle/>
        <a:p>
          <a:r>
            <a:rPr lang="en-GB" sz="1100" b="1" u="sng" dirty="0"/>
            <a:t>September + October 2026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  <a:endParaRPr lang="en-GB" sz="1100" dirty="0"/>
        </a:p>
      </dgm:t>
    </dgm:pt>
    <dgm:pt modelId="{AD4F7233-645E-46A3-95DF-2CBEE3207ACF}" type="parTrans" cxnId="{DB9FBB1C-04E7-4D30-A624-6F9227913E33}">
      <dgm:prSet/>
      <dgm:spPr/>
      <dgm:t>
        <a:bodyPr/>
        <a:lstStyle/>
        <a:p>
          <a:endParaRPr lang="en-GB"/>
        </a:p>
      </dgm:t>
    </dgm:pt>
    <dgm:pt modelId="{5A21FF64-B1FB-4334-AF01-91BE03BDD209}" type="sibTrans" cxnId="{DB9FBB1C-04E7-4D30-A624-6F9227913E3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ECC4D0A-7DFB-4A4C-9FB7-9F19A379CA57}">
      <dgm:prSet phldrT="[Text]" custT="1"/>
      <dgm:spPr/>
      <dgm:t>
        <a:bodyPr/>
        <a:lstStyle/>
        <a:p>
          <a:r>
            <a:rPr lang="en-GB" sz="1100" b="1" u="sng" dirty="0"/>
            <a:t>December 2026 + January 2027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</a:p>
      </dgm:t>
    </dgm:pt>
    <dgm:pt modelId="{320E4261-AD89-4E7E-B423-00264201EA28}" type="parTrans" cxnId="{851663DD-1AC4-4FC9-B81C-9D9FCB5E0C98}">
      <dgm:prSet/>
      <dgm:spPr/>
      <dgm:t>
        <a:bodyPr/>
        <a:lstStyle/>
        <a:p>
          <a:endParaRPr lang="en-GB"/>
        </a:p>
      </dgm:t>
    </dgm:pt>
    <dgm:pt modelId="{D00AE222-3A5B-4F6E-AFE1-034637FFBD8C}" type="sibTrans" cxnId="{851663DD-1AC4-4FC9-B81C-9D9FCB5E0C98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8E156C4-6F03-4368-A43D-DB748954ABC8}">
      <dgm:prSet phldrT="[Text]" custT="1"/>
      <dgm:spPr/>
      <dgm:t>
        <a:bodyPr/>
        <a:lstStyle/>
        <a:p>
          <a:r>
            <a:rPr lang="en-GB" sz="1050" b="1" u="sng" dirty="0"/>
            <a:t>February  + March 2027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</a:p>
      </dgm:t>
    </dgm:pt>
    <dgm:pt modelId="{134827A6-9F41-471E-96F6-29C0BEE57545}" type="parTrans" cxnId="{CFED6E73-758B-4711-A154-9092D29723B9}">
      <dgm:prSet/>
      <dgm:spPr/>
      <dgm:t>
        <a:bodyPr/>
        <a:lstStyle/>
        <a:p>
          <a:endParaRPr lang="en-GB"/>
        </a:p>
      </dgm:t>
    </dgm:pt>
    <dgm:pt modelId="{CB424DA0-ECB0-4BAF-A8DE-F1FE7C901B32}" type="sibTrans" cxnId="{CFED6E73-758B-4711-A154-9092D29723B9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30EE9C5-F1EE-440C-A229-68FC4D85A93F}">
      <dgm:prSet phldrT="[Text]" custT="1"/>
      <dgm:spPr/>
      <dgm:t>
        <a:bodyPr/>
        <a:lstStyle/>
        <a:p>
          <a:r>
            <a:rPr lang="en-GB" sz="1100" b="1" u="sng" dirty="0"/>
            <a:t>April + June 2027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</a:p>
      </dgm:t>
    </dgm:pt>
    <dgm:pt modelId="{79C42157-7A13-4797-A08B-5010FB985E9B}" type="parTrans" cxnId="{4E020368-1DE7-4B21-816E-95C78EB0CC16}">
      <dgm:prSet/>
      <dgm:spPr/>
      <dgm:t>
        <a:bodyPr/>
        <a:lstStyle/>
        <a:p>
          <a:endParaRPr lang="en-GB"/>
        </a:p>
      </dgm:t>
    </dgm:pt>
    <dgm:pt modelId="{D80DFECA-74F1-4EB4-B0BE-EAE079BF0507}" type="sibTrans" cxnId="{4E020368-1DE7-4B21-816E-95C78EB0CC16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6CFF0A2-7704-49E2-9B4A-252F1980756C}">
      <dgm:prSet phldrT="[Text]" custT="1"/>
      <dgm:spPr/>
      <dgm:t>
        <a:bodyPr/>
        <a:lstStyle/>
        <a:p>
          <a:r>
            <a:rPr lang="en-GB" sz="1050" b="1" u="sng" dirty="0"/>
            <a:t>July 2027</a:t>
          </a:r>
        </a:p>
        <a:p>
          <a:r>
            <a:rPr lang="en-US" sz="1050" b="0" i="1" dirty="0"/>
            <a:t>Non-standard business to be considered during this meeting of EPASC</a:t>
          </a:r>
          <a:endParaRPr lang="en-GB" sz="1050" b="0" u="sng" dirty="0"/>
        </a:p>
      </dgm:t>
    </dgm:pt>
    <dgm:pt modelId="{FDA64CA3-67EE-48F5-9673-C51A23561CFF}" type="parTrans" cxnId="{031C8A2E-6916-431D-B310-3F0F732F7503}">
      <dgm:prSet/>
      <dgm:spPr/>
      <dgm:t>
        <a:bodyPr/>
        <a:lstStyle/>
        <a:p>
          <a:endParaRPr lang="en-GB"/>
        </a:p>
      </dgm:t>
    </dgm:pt>
    <dgm:pt modelId="{3AAD41D8-1637-446C-BD18-BD5030DB3EA9}" type="sibTrans" cxnId="{031C8A2E-6916-431D-B310-3F0F732F7503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7C8A6B7-703F-4E9C-A696-4603EE84F094}">
      <dgm:prSet phldrT="[Text]" custT="1"/>
      <dgm:spPr/>
      <dgm:t>
        <a:bodyPr/>
        <a:lstStyle/>
        <a:p>
          <a:r>
            <a:rPr lang="en-GB" sz="1050" b="1" u="sng" dirty="0"/>
            <a:t>September + October 2027</a:t>
          </a:r>
        </a:p>
        <a:p>
          <a:r>
            <a:rPr lang="en-GB" sz="900" dirty="0"/>
            <a:t>1. Stage 2 UG proposals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3. New pathways and major/minor combinations</a:t>
          </a:r>
        </a:p>
        <a:p>
          <a:r>
            <a:rPr lang="en-GB" sz="900" dirty="0"/>
            <a:t>4. Title Changes</a:t>
          </a:r>
        </a:p>
        <a:p>
          <a:r>
            <a:rPr lang="en-GB" sz="900" dirty="0"/>
            <a:t>5. Withdrawals / Suspensions</a:t>
          </a:r>
        </a:p>
      </dgm:t>
    </dgm:pt>
    <dgm:pt modelId="{D1A7528B-872A-4F6D-94BA-567659C9D5A7}" type="parTrans" cxnId="{A5ED1333-1A0A-4C28-A48C-195BD1061A84}">
      <dgm:prSet/>
      <dgm:spPr/>
      <dgm:t>
        <a:bodyPr/>
        <a:lstStyle/>
        <a:p>
          <a:endParaRPr lang="en-GB"/>
        </a:p>
      </dgm:t>
    </dgm:pt>
    <dgm:pt modelId="{E29FC916-266B-483E-951E-866A698A9F3A}" type="sibTrans" cxnId="{A5ED1333-1A0A-4C28-A48C-195BD1061A84}">
      <dgm:prSet/>
      <dgm:spPr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9A1E061-ED2B-4AF8-8600-4BA2A5482E99}">
      <dgm:prSet phldrT="[Text]" custT="1"/>
      <dgm:spPr/>
      <dgm:t>
        <a:bodyPr/>
        <a:lstStyle/>
        <a:p>
          <a:r>
            <a:rPr lang="en-GB" sz="1100" b="1" u="sng" dirty="0"/>
            <a:t>November 2026</a:t>
          </a:r>
        </a:p>
        <a:p>
          <a:r>
            <a:rPr lang="en-GB" sz="1050" i="1" dirty="0"/>
            <a:t>Annual Portfolio Review</a:t>
          </a:r>
        </a:p>
      </dgm:t>
    </dgm:pt>
    <dgm:pt modelId="{45C923A5-BBF0-4910-B775-701F8FBE84F3}" type="sibTrans" cxnId="{7D9F346D-FA32-4CB7-B18C-88C522CDAB71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1698F0D-C13A-4B45-BD86-62D32C0898CE}" type="parTrans" cxnId="{7D9F346D-FA32-4CB7-B18C-88C522CDAB71}">
      <dgm:prSet/>
      <dgm:spPr/>
      <dgm:t>
        <a:bodyPr/>
        <a:lstStyle/>
        <a:p>
          <a:endParaRPr lang="en-GB"/>
        </a:p>
      </dgm:t>
    </dgm:pt>
    <dgm:pt modelId="{9E8ACAC2-D234-4A61-BB28-CDE8FB11F72B}">
      <dgm:prSet phldrT="[Text]" custT="1"/>
      <dgm:spPr/>
      <dgm:t>
        <a:bodyPr/>
        <a:lstStyle/>
        <a:p>
          <a:r>
            <a:rPr lang="en-GB" sz="1100" b="1" u="sng" dirty="0"/>
            <a:t>November 2026</a:t>
          </a:r>
        </a:p>
        <a:p>
          <a:r>
            <a:rPr lang="en-GB" sz="1050" i="1" dirty="0"/>
            <a:t>Annual Portfolio Review</a:t>
          </a:r>
        </a:p>
      </dgm:t>
    </dgm:pt>
    <dgm:pt modelId="{63E4AB0D-FB08-48AF-9E20-D26CC5894E21}" type="parTrans" cxnId="{E17B17E0-DCD6-4A67-A49A-0D85D3179BD4}">
      <dgm:prSet/>
      <dgm:spPr/>
      <dgm:t>
        <a:bodyPr/>
        <a:lstStyle/>
        <a:p>
          <a:endParaRPr lang="en-GB"/>
        </a:p>
      </dgm:t>
    </dgm:pt>
    <dgm:pt modelId="{2FEE8DBE-C491-4019-98FE-524C8DED30E2}" type="sibTrans" cxnId="{E17B17E0-DCD6-4A67-A49A-0D85D3179BD4}">
      <dgm:prSet/>
      <dgm:spPr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C1C27AF-CC6C-47AE-B90F-8CEA3DAF8C9D}">
      <dgm:prSet phldrT="[Text]" custT="1"/>
      <dgm:spPr/>
      <dgm:t>
        <a:bodyPr/>
        <a:lstStyle/>
        <a:p>
          <a:r>
            <a:rPr lang="en-GB" sz="1050" b="1" u="sng" dirty="0"/>
            <a:t>December 2027 </a:t>
          </a:r>
        </a:p>
        <a:p>
          <a:r>
            <a:rPr lang="en-GB" sz="900" dirty="0"/>
            <a:t>1. Stage 2 UG proposals (FINAL CALL)</a:t>
          </a:r>
        </a:p>
        <a:p>
          <a:r>
            <a:rPr lang="en-GB" sz="900" dirty="0"/>
            <a:t>2. Stage 2 PGT proposals</a:t>
          </a:r>
        </a:p>
        <a:p>
          <a:r>
            <a:rPr lang="en-GB" sz="900" dirty="0"/>
            <a:t>4. UG Title Changes (FINAL CALL)</a:t>
          </a:r>
        </a:p>
        <a:p>
          <a:r>
            <a:rPr lang="en-GB" sz="900" dirty="0"/>
            <a:t>5. New pathways and major/minor combination (FINAL CALL)</a:t>
          </a:r>
        </a:p>
        <a:p>
          <a:r>
            <a:rPr lang="en-GB" sz="900" dirty="0"/>
            <a:t>6. PGT Title Changes</a:t>
          </a:r>
        </a:p>
        <a:p>
          <a:r>
            <a:rPr lang="en-GB" sz="900" dirty="0"/>
            <a:t>7. Withdrawals/Suspensions (UG FINAL CALL)</a:t>
          </a:r>
        </a:p>
      </dgm:t>
    </dgm:pt>
    <dgm:pt modelId="{1FC4A3C6-3C5A-410A-9338-A04865EA23DF}" type="parTrans" cxnId="{A45AC707-BCB4-4812-BD46-5AC8378736E7}">
      <dgm:prSet/>
      <dgm:spPr/>
      <dgm:t>
        <a:bodyPr/>
        <a:lstStyle/>
        <a:p>
          <a:endParaRPr lang="en-GB"/>
        </a:p>
      </dgm:t>
    </dgm:pt>
    <dgm:pt modelId="{E9013B4F-454C-434B-BADD-C6E13FD95052}" type="sibTrans" cxnId="{A45AC707-BCB4-4812-BD46-5AC8378736E7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24E6E5B-2259-40F2-B677-DAB9FA71D0CE}">
      <dgm:prSet phldrT="[Text]" custT="1"/>
      <dgm:spPr/>
      <dgm:t>
        <a:bodyPr/>
        <a:lstStyle/>
        <a:p>
          <a:r>
            <a:rPr lang="en-GB" sz="1050" b="1" u="sng" dirty="0"/>
            <a:t>January + </a:t>
          </a:r>
          <a:r>
            <a:rPr lang="en-GB" sz="1050" b="1" u="sng"/>
            <a:t>February  + March 2028</a:t>
          </a:r>
          <a:endParaRPr lang="en-GB" sz="1050" b="1" u="sng" dirty="0"/>
        </a:p>
        <a:p>
          <a:r>
            <a:rPr lang="en-GB" sz="900" dirty="0"/>
            <a:t>1. Stage 2 PGT proposals</a:t>
          </a:r>
        </a:p>
        <a:p>
          <a:r>
            <a:rPr lang="en-GB" sz="900" dirty="0"/>
            <a:t>3. PGT Title Changes</a:t>
          </a:r>
        </a:p>
        <a:p>
          <a:r>
            <a:rPr lang="en-GB" sz="900" dirty="0"/>
            <a:t>4. Withdrawals/Suspensions  (PGT)</a:t>
          </a:r>
        </a:p>
      </dgm:t>
    </dgm:pt>
    <dgm:pt modelId="{2FB53B0F-EF30-413A-AF84-0B5ED29ABCBD}" type="parTrans" cxnId="{18F3C468-C5B7-4419-AE80-39A528F17581}">
      <dgm:prSet/>
      <dgm:spPr/>
      <dgm:t>
        <a:bodyPr/>
        <a:lstStyle/>
        <a:p>
          <a:endParaRPr lang="en-GB"/>
        </a:p>
      </dgm:t>
    </dgm:pt>
    <dgm:pt modelId="{CE1397E6-CE54-4903-BD36-18BE8F59AFDE}" type="sibTrans" cxnId="{18F3C468-C5B7-4419-AE80-39A528F17581}">
      <dgm:prSet/>
      <dgm:spPr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5F2EF73-DF16-4C82-AF04-FD5C2D65426E}">
      <dgm:prSet phldrT="[Text]" custT="1"/>
      <dgm:spPr/>
      <dgm:t>
        <a:bodyPr/>
        <a:lstStyle/>
        <a:p>
          <a:r>
            <a:rPr lang="en-GB" sz="1050" b="1" u="sng" dirty="0"/>
            <a:t>April 2028</a:t>
          </a:r>
        </a:p>
        <a:p>
          <a:r>
            <a:rPr lang="en-GB" sz="900" dirty="0"/>
            <a:t>1.  Stage 2 PGT proposals (FINAL CALL)</a:t>
          </a:r>
        </a:p>
        <a:p>
          <a:r>
            <a:rPr lang="en-GB" sz="900" dirty="0"/>
            <a:t>2. PGT Title Changes (FINAL CALL)</a:t>
          </a:r>
        </a:p>
        <a:p>
          <a:r>
            <a:rPr lang="en-GB" sz="900" dirty="0"/>
            <a:t>3. Withdrawals/Suspensions (PGT FINAL CALL)</a:t>
          </a:r>
        </a:p>
      </dgm:t>
    </dgm:pt>
    <dgm:pt modelId="{AA8580F7-CBBB-4AE3-8C38-1F50AE7D8601}" type="parTrans" cxnId="{2F7F1C02-80D0-48C0-84F3-AF9ECBF03DCB}">
      <dgm:prSet/>
      <dgm:spPr/>
      <dgm:t>
        <a:bodyPr/>
        <a:lstStyle/>
        <a:p>
          <a:endParaRPr lang="en-GB"/>
        </a:p>
      </dgm:t>
    </dgm:pt>
    <dgm:pt modelId="{5DFEC105-4540-4461-9820-E5D6FB016918}" type="sibTrans" cxnId="{2F7F1C02-80D0-48C0-84F3-AF9ECBF03DCB}">
      <dgm:prSet/>
      <dgm:spPr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D56854C-7E2D-41B9-BEF0-8798A0699CCD}">
      <dgm:prSet phldrT="[Text]" custT="1"/>
      <dgm:spPr/>
      <dgm:t>
        <a:bodyPr/>
        <a:lstStyle/>
        <a:p>
          <a:r>
            <a:rPr lang="en-GB" sz="1100" b="1" u="sng" dirty="0"/>
            <a:t>July 2028</a:t>
          </a:r>
        </a:p>
        <a:p>
          <a:r>
            <a:rPr lang="en-GB" sz="1100" i="1" dirty="0"/>
            <a:t>Non-standard business (including fast-track requests) to be considered during this meeting of EPASC. </a:t>
          </a:r>
          <a:endParaRPr lang="en-GB" sz="1100" b="1" u="sng" dirty="0"/>
        </a:p>
      </dgm:t>
    </dgm:pt>
    <dgm:pt modelId="{D54FC6C2-D808-4999-87EA-25AD0BC43985}" type="parTrans" cxnId="{857DC56D-B723-42F0-9D72-57FC648E7A6F}">
      <dgm:prSet/>
      <dgm:spPr/>
      <dgm:t>
        <a:bodyPr/>
        <a:lstStyle/>
        <a:p>
          <a:endParaRPr lang="en-GB"/>
        </a:p>
      </dgm:t>
    </dgm:pt>
    <dgm:pt modelId="{58755E7D-0B2A-49A2-B64C-4F226B1AD898}" type="sibTrans" cxnId="{857DC56D-B723-42F0-9D72-57FC648E7A6F}">
      <dgm:prSet/>
      <dgm:spPr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6B2545E-5C12-49A7-B30D-7CFD8895857F}" type="pres">
      <dgm:prSet presAssocID="{7FC23957-A547-4464-A976-8C89238D4CAB}" presName="diagram" presStyleCnt="0">
        <dgm:presLayoutVars>
          <dgm:dir/>
          <dgm:resizeHandles val="exact"/>
        </dgm:presLayoutVars>
      </dgm:prSet>
      <dgm:spPr/>
    </dgm:pt>
    <dgm:pt modelId="{2C56481C-3C5E-4137-839B-2C928C3C7131}" type="pres">
      <dgm:prSet presAssocID="{32FA33BC-9494-4E15-9A44-68999360A8D3}" presName="node" presStyleLbl="node1" presStyleIdx="0" presStyleCnt="12" custScaleX="205088" custScaleY="327222" custLinFactNeighborX="896" custLinFactNeighborY="1454">
        <dgm:presLayoutVars>
          <dgm:bulletEnabled val="1"/>
        </dgm:presLayoutVars>
      </dgm:prSet>
      <dgm:spPr/>
    </dgm:pt>
    <dgm:pt modelId="{652FD940-B8EA-40F3-A7B2-7AF233364D31}" type="pres">
      <dgm:prSet presAssocID="{5A21FF64-B1FB-4334-AF01-91BE03BDD209}" presName="sibTrans" presStyleLbl="sibTrans2D1" presStyleIdx="0" presStyleCnt="11"/>
      <dgm:spPr/>
    </dgm:pt>
    <dgm:pt modelId="{EC85658D-1E6E-4000-9443-20E882153340}" type="pres">
      <dgm:prSet presAssocID="{5A21FF64-B1FB-4334-AF01-91BE03BDD209}" presName="connectorText" presStyleLbl="sibTrans2D1" presStyleIdx="0" presStyleCnt="11"/>
      <dgm:spPr/>
    </dgm:pt>
    <dgm:pt modelId="{5626DFD0-682F-4327-8AD8-54FE016FBE7A}" type="pres">
      <dgm:prSet presAssocID="{79A1E061-ED2B-4AF8-8600-4BA2A5482E99}" presName="node" presStyleLbl="node1" presStyleIdx="1" presStyleCnt="12" custScaleX="157830" custScaleY="263050">
        <dgm:presLayoutVars>
          <dgm:bulletEnabled val="1"/>
        </dgm:presLayoutVars>
      </dgm:prSet>
      <dgm:spPr/>
    </dgm:pt>
    <dgm:pt modelId="{C648A991-BE73-46D6-8AE4-A2B6B5CBEA4B}" type="pres">
      <dgm:prSet presAssocID="{45C923A5-BBF0-4910-B775-701F8FBE84F3}" presName="sibTrans" presStyleLbl="sibTrans2D1" presStyleIdx="1" presStyleCnt="11"/>
      <dgm:spPr/>
    </dgm:pt>
    <dgm:pt modelId="{2ACE0FF2-8E63-4BE8-A81D-05AF07F54A01}" type="pres">
      <dgm:prSet presAssocID="{45C923A5-BBF0-4910-B775-701F8FBE84F3}" presName="connectorText" presStyleLbl="sibTrans2D1" presStyleIdx="1" presStyleCnt="11"/>
      <dgm:spPr/>
    </dgm:pt>
    <dgm:pt modelId="{6D71CEBF-8311-4D6E-A7E4-99ED98B2E4C2}" type="pres">
      <dgm:prSet presAssocID="{8ECC4D0A-7DFB-4A4C-9FB7-9F19A379CA57}" presName="node" presStyleLbl="node1" presStyleIdx="2" presStyleCnt="12" custScaleX="228854" custScaleY="315660">
        <dgm:presLayoutVars>
          <dgm:bulletEnabled val="1"/>
        </dgm:presLayoutVars>
      </dgm:prSet>
      <dgm:spPr/>
    </dgm:pt>
    <dgm:pt modelId="{08A25286-FAF7-48B0-9284-31220DEF72DA}" type="pres">
      <dgm:prSet presAssocID="{D00AE222-3A5B-4F6E-AFE1-034637FFBD8C}" presName="sibTrans" presStyleLbl="sibTrans2D1" presStyleIdx="2" presStyleCnt="11"/>
      <dgm:spPr/>
    </dgm:pt>
    <dgm:pt modelId="{E2E6CB34-20C4-47A7-A0F1-209B8211C57E}" type="pres">
      <dgm:prSet presAssocID="{D00AE222-3A5B-4F6E-AFE1-034637FFBD8C}" presName="connectorText" presStyleLbl="sibTrans2D1" presStyleIdx="2" presStyleCnt="11"/>
      <dgm:spPr/>
    </dgm:pt>
    <dgm:pt modelId="{2E3F6E29-7EF5-4E93-8EDA-42AF98198230}" type="pres">
      <dgm:prSet presAssocID="{D8E156C4-6F03-4368-A43D-DB748954ABC8}" presName="node" presStyleLbl="node1" presStyleIdx="3" presStyleCnt="12" custScaleX="226695" custScaleY="310243">
        <dgm:presLayoutVars>
          <dgm:bulletEnabled val="1"/>
        </dgm:presLayoutVars>
      </dgm:prSet>
      <dgm:spPr/>
    </dgm:pt>
    <dgm:pt modelId="{329D1BD9-9721-4F7A-8496-1B2EF181CC5E}" type="pres">
      <dgm:prSet presAssocID="{CB424DA0-ECB0-4BAF-A8DE-F1FE7C901B32}" presName="sibTrans" presStyleLbl="sibTrans2D1" presStyleIdx="3" presStyleCnt="11"/>
      <dgm:spPr/>
    </dgm:pt>
    <dgm:pt modelId="{5685CFD9-5DCF-449B-BE2E-293E604FBFBE}" type="pres">
      <dgm:prSet presAssocID="{CB424DA0-ECB0-4BAF-A8DE-F1FE7C901B32}" presName="connectorText" presStyleLbl="sibTrans2D1" presStyleIdx="3" presStyleCnt="11"/>
      <dgm:spPr/>
    </dgm:pt>
    <dgm:pt modelId="{9B16E59F-97D4-46A6-A4CE-2D75D42D43C4}" type="pres">
      <dgm:prSet presAssocID="{B30EE9C5-F1EE-440C-A229-68FC4D85A93F}" presName="node" presStyleLbl="node1" presStyleIdx="4" presStyleCnt="12" custScaleX="228854" custScaleY="317170">
        <dgm:presLayoutVars>
          <dgm:bulletEnabled val="1"/>
        </dgm:presLayoutVars>
      </dgm:prSet>
      <dgm:spPr/>
    </dgm:pt>
    <dgm:pt modelId="{31F23862-EBC4-4026-8B9F-3AA755117EC2}" type="pres">
      <dgm:prSet presAssocID="{D80DFECA-74F1-4EB4-B0BE-EAE079BF0507}" presName="sibTrans" presStyleLbl="sibTrans2D1" presStyleIdx="4" presStyleCnt="11" custAng="0" custScaleX="105083"/>
      <dgm:spPr/>
    </dgm:pt>
    <dgm:pt modelId="{C9F3FEFD-B3C2-4FD2-8E40-8F027AC83CD1}" type="pres">
      <dgm:prSet presAssocID="{D80DFECA-74F1-4EB4-B0BE-EAE079BF0507}" presName="connectorText" presStyleLbl="sibTrans2D1" presStyleIdx="4" presStyleCnt="11"/>
      <dgm:spPr/>
    </dgm:pt>
    <dgm:pt modelId="{A50EFDD3-F267-4CF1-9E6D-63068BCDC6B6}" type="pres">
      <dgm:prSet presAssocID="{B6CFF0A2-7704-49E2-9B4A-252F1980756C}" presName="node" presStyleLbl="node1" presStyleIdx="5" presStyleCnt="12" custScaleX="228854" custScaleY="315660" custLinFactNeighborX="7855" custLinFactNeighborY="-11638">
        <dgm:presLayoutVars>
          <dgm:bulletEnabled val="1"/>
        </dgm:presLayoutVars>
      </dgm:prSet>
      <dgm:spPr/>
    </dgm:pt>
    <dgm:pt modelId="{8FB993F6-104B-4405-B051-94DF40BCF81A}" type="pres">
      <dgm:prSet presAssocID="{3AAD41D8-1637-446C-BD18-BD5030DB3EA9}" presName="sibTrans" presStyleLbl="sibTrans2D1" presStyleIdx="5" presStyleCnt="11"/>
      <dgm:spPr/>
    </dgm:pt>
    <dgm:pt modelId="{97894CB6-10B6-4008-AEAD-B334DCD59717}" type="pres">
      <dgm:prSet presAssocID="{3AAD41D8-1637-446C-BD18-BD5030DB3EA9}" presName="connectorText" presStyleLbl="sibTrans2D1" presStyleIdx="5" presStyleCnt="11"/>
      <dgm:spPr/>
    </dgm:pt>
    <dgm:pt modelId="{F82EB066-6576-44FD-8C9F-D2F1FFB458B6}" type="pres">
      <dgm:prSet presAssocID="{67C8A6B7-703F-4E9C-A696-4603EE84F094}" presName="node" presStyleLbl="node1" presStyleIdx="6" presStyleCnt="12" custScaleX="263074" custScaleY="302844" custLinFactNeighborX="-38665" custLinFactNeighborY="-10110">
        <dgm:presLayoutVars>
          <dgm:bulletEnabled val="1"/>
        </dgm:presLayoutVars>
      </dgm:prSet>
      <dgm:spPr/>
    </dgm:pt>
    <dgm:pt modelId="{8950E7C2-821E-40AF-9071-E6B0D8C05BEB}" type="pres">
      <dgm:prSet presAssocID="{E29FC916-266B-483E-951E-866A698A9F3A}" presName="sibTrans" presStyleLbl="sibTrans2D1" presStyleIdx="6" presStyleCnt="11" custAng="21417927" custScaleX="104493" custScaleY="102956"/>
      <dgm:spPr/>
    </dgm:pt>
    <dgm:pt modelId="{54DA87D7-4E91-4EF5-9065-7C4F94DAE9BB}" type="pres">
      <dgm:prSet presAssocID="{E29FC916-266B-483E-951E-866A698A9F3A}" presName="connectorText" presStyleLbl="sibTrans2D1" presStyleIdx="6" presStyleCnt="11"/>
      <dgm:spPr/>
    </dgm:pt>
    <dgm:pt modelId="{F58ABB7E-4585-414B-9D11-B535F36918C5}" type="pres">
      <dgm:prSet presAssocID="{9E8ACAC2-D234-4A61-BB28-CDE8FB11F72B}" presName="node" presStyleLbl="node1" presStyleIdx="7" presStyleCnt="12" custScaleX="157830" custScaleY="263050" custLinFactNeighborX="-60102" custLinFactNeighborY="-38174">
        <dgm:presLayoutVars>
          <dgm:bulletEnabled val="1"/>
        </dgm:presLayoutVars>
      </dgm:prSet>
      <dgm:spPr/>
    </dgm:pt>
    <dgm:pt modelId="{655DE8A0-874B-444F-BB65-2C3293D515D0}" type="pres">
      <dgm:prSet presAssocID="{2FEE8DBE-C491-4019-98FE-524C8DED30E2}" presName="sibTrans" presStyleLbl="sibTrans2D1" presStyleIdx="7" presStyleCnt="11"/>
      <dgm:spPr/>
    </dgm:pt>
    <dgm:pt modelId="{C1B3CD32-9D6D-432D-AC57-9E7053DADE79}" type="pres">
      <dgm:prSet presAssocID="{2FEE8DBE-C491-4019-98FE-524C8DED30E2}" presName="connectorText" presStyleLbl="sibTrans2D1" presStyleIdx="7" presStyleCnt="11"/>
      <dgm:spPr/>
    </dgm:pt>
    <dgm:pt modelId="{CF1CC5D7-F3BB-40AF-9F73-435C0C99F7F8}" type="pres">
      <dgm:prSet presAssocID="{2C1C27AF-CC6C-47AE-B90F-8CEA3DAF8C9D}" presName="node" presStyleLbl="node1" presStyleIdx="8" presStyleCnt="12" custScaleX="228854" custScaleY="315660" custLinFactNeighborX="-74949" custLinFactNeighborY="-36885">
        <dgm:presLayoutVars>
          <dgm:bulletEnabled val="1"/>
        </dgm:presLayoutVars>
      </dgm:prSet>
      <dgm:spPr/>
    </dgm:pt>
    <dgm:pt modelId="{3CE05D0B-9D65-4C63-B2C8-A7A8620B0F77}" type="pres">
      <dgm:prSet presAssocID="{E9013B4F-454C-434B-BADD-C6E13FD95052}" presName="sibTrans" presStyleLbl="sibTrans2D1" presStyleIdx="8" presStyleCnt="11"/>
      <dgm:spPr/>
    </dgm:pt>
    <dgm:pt modelId="{F946B8DF-41DD-4939-B4BB-A417AB17B5E6}" type="pres">
      <dgm:prSet presAssocID="{E9013B4F-454C-434B-BADD-C6E13FD95052}" presName="connectorText" presStyleLbl="sibTrans2D1" presStyleIdx="8" presStyleCnt="11"/>
      <dgm:spPr/>
    </dgm:pt>
    <dgm:pt modelId="{D1605EA5-D6FA-4C5A-BD05-191B335DC1CA}" type="pres">
      <dgm:prSet presAssocID="{F24E6E5B-2259-40F2-B677-DAB9FA71D0CE}" presName="node" presStyleLbl="node1" presStyleIdx="9" presStyleCnt="12" custScaleX="226695" custScaleY="310243" custLinFactNeighborX="-77771" custLinFactNeighborY="-32650">
        <dgm:presLayoutVars>
          <dgm:bulletEnabled val="1"/>
        </dgm:presLayoutVars>
      </dgm:prSet>
      <dgm:spPr/>
    </dgm:pt>
    <dgm:pt modelId="{FA4ABE92-208E-4ED2-87A0-D06EE1752663}" type="pres">
      <dgm:prSet presAssocID="{CE1397E6-CE54-4903-BD36-18BE8F59AFDE}" presName="sibTrans" presStyleLbl="sibTrans2D1" presStyleIdx="9" presStyleCnt="11"/>
      <dgm:spPr/>
    </dgm:pt>
    <dgm:pt modelId="{EA4493A5-15A5-4309-8105-2E1079028195}" type="pres">
      <dgm:prSet presAssocID="{CE1397E6-CE54-4903-BD36-18BE8F59AFDE}" presName="connectorText" presStyleLbl="sibTrans2D1" presStyleIdx="9" presStyleCnt="11"/>
      <dgm:spPr/>
    </dgm:pt>
    <dgm:pt modelId="{88DF6DEE-650C-4498-913D-69CAFC14F63A}" type="pres">
      <dgm:prSet presAssocID="{25F2EF73-DF16-4C82-AF04-FD5C2D65426E}" presName="node" presStyleLbl="node1" presStyleIdx="10" presStyleCnt="12" custScaleX="202108" custScaleY="308782" custLinFactNeighborX="-46170" custLinFactNeighborY="-34454">
        <dgm:presLayoutVars>
          <dgm:bulletEnabled val="1"/>
        </dgm:presLayoutVars>
      </dgm:prSet>
      <dgm:spPr/>
    </dgm:pt>
    <dgm:pt modelId="{348A39C5-DF65-4257-BAF7-C4ECF30EADC9}" type="pres">
      <dgm:prSet presAssocID="{5DFEC105-4540-4461-9820-E5D6FB016918}" presName="sibTrans" presStyleLbl="sibTrans2D1" presStyleIdx="10" presStyleCnt="11"/>
      <dgm:spPr/>
    </dgm:pt>
    <dgm:pt modelId="{59FC9F7D-4A82-4D87-A24B-8E20A051D038}" type="pres">
      <dgm:prSet presAssocID="{5DFEC105-4540-4461-9820-E5D6FB016918}" presName="connectorText" presStyleLbl="sibTrans2D1" presStyleIdx="10" presStyleCnt="11"/>
      <dgm:spPr/>
    </dgm:pt>
    <dgm:pt modelId="{C8FFD932-F4B7-4D01-9B2D-277AB19A4704}" type="pres">
      <dgm:prSet presAssocID="{6D56854C-7E2D-41B9-BEF0-8798A0699CCD}" presName="node" presStyleLbl="node1" presStyleIdx="11" presStyleCnt="12" custScaleX="233697" custScaleY="300650" custLinFactNeighborX="-16653" custLinFactNeighborY="-26882">
        <dgm:presLayoutVars>
          <dgm:bulletEnabled val="1"/>
        </dgm:presLayoutVars>
      </dgm:prSet>
      <dgm:spPr/>
    </dgm:pt>
  </dgm:ptLst>
  <dgm:cxnLst>
    <dgm:cxn modelId="{2F7F1C02-80D0-48C0-84F3-AF9ECBF03DCB}" srcId="{7FC23957-A547-4464-A976-8C89238D4CAB}" destId="{25F2EF73-DF16-4C82-AF04-FD5C2D65426E}" srcOrd="10" destOrd="0" parTransId="{AA8580F7-CBBB-4AE3-8C38-1F50AE7D8601}" sibTransId="{5DFEC105-4540-4461-9820-E5D6FB016918}"/>
    <dgm:cxn modelId="{A45AC707-BCB4-4812-BD46-5AC8378736E7}" srcId="{7FC23957-A547-4464-A976-8C89238D4CAB}" destId="{2C1C27AF-CC6C-47AE-B90F-8CEA3DAF8C9D}" srcOrd="8" destOrd="0" parTransId="{1FC4A3C6-3C5A-410A-9338-A04865EA23DF}" sibTransId="{E9013B4F-454C-434B-BADD-C6E13FD95052}"/>
    <dgm:cxn modelId="{832CD907-EE75-4223-9E35-9BD2B74F8B5F}" type="presOf" srcId="{CB424DA0-ECB0-4BAF-A8DE-F1FE7C901B32}" destId="{5685CFD9-5DCF-449B-BE2E-293E604FBFBE}" srcOrd="1" destOrd="0" presId="urn:microsoft.com/office/officeart/2005/8/layout/process5"/>
    <dgm:cxn modelId="{A3D53412-B5A0-49BF-AA15-F414079CCEB5}" type="presOf" srcId="{5A21FF64-B1FB-4334-AF01-91BE03BDD209}" destId="{652FD940-B8EA-40F3-A7B2-7AF233364D31}" srcOrd="0" destOrd="0" presId="urn:microsoft.com/office/officeart/2005/8/layout/process5"/>
    <dgm:cxn modelId="{06BADB17-BDA2-45CD-B79C-318B575CAEBA}" type="presOf" srcId="{67C8A6B7-703F-4E9C-A696-4603EE84F094}" destId="{F82EB066-6576-44FD-8C9F-D2F1FFB458B6}" srcOrd="0" destOrd="0" presId="urn:microsoft.com/office/officeart/2005/8/layout/process5"/>
    <dgm:cxn modelId="{6C7EED19-C6C9-4A16-906C-8C85D5C6A315}" type="presOf" srcId="{2C1C27AF-CC6C-47AE-B90F-8CEA3DAF8C9D}" destId="{CF1CC5D7-F3BB-40AF-9F73-435C0C99F7F8}" srcOrd="0" destOrd="0" presId="urn:microsoft.com/office/officeart/2005/8/layout/process5"/>
    <dgm:cxn modelId="{DB9FBB1C-04E7-4D30-A624-6F9227913E33}" srcId="{7FC23957-A547-4464-A976-8C89238D4CAB}" destId="{32FA33BC-9494-4E15-9A44-68999360A8D3}" srcOrd="0" destOrd="0" parTransId="{AD4F7233-645E-46A3-95DF-2CBEE3207ACF}" sibTransId="{5A21FF64-B1FB-4334-AF01-91BE03BDD209}"/>
    <dgm:cxn modelId="{031C8A2E-6916-431D-B310-3F0F732F7503}" srcId="{7FC23957-A547-4464-A976-8C89238D4CAB}" destId="{B6CFF0A2-7704-49E2-9B4A-252F1980756C}" srcOrd="5" destOrd="0" parTransId="{FDA64CA3-67EE-48F5-9673-C51A23561CFF}" sibTransId="{3AAD41D8-1637-446C-BD18-BD5030DB3EA9}"/>
    <dgm:cxn modelId="{26C77931-BF71-4D3F-AF8E-302D6FCA1CEB}" type="presOf" srcId="{7FC23957-A547-4464-A976-8C89238D4CAB}" destId="{66B2545E-5C12-49A7-B30D-7CFD8895857F}" srcOrd="0" destOrd="0" presId="urn:microsoft.com/office/officeart/2005/8/layout/process5"/>
    <dgm:cxn modelId="{A5ED1333-1A0A-4C28-A48C-195BD1061A84}" srcId="{7FC23957-A547-4464-A976-8C89238D4CAB}" destId="{67C8A6B7-703F-4E9C-A696-4603EE84F094}" srcOrd="6" destOrd="0" parTransId="{D1A7528B-872A-4F6D-94BA-567659C9D5A7}" sibTransId="{E29FC916-266B-483E-951E-866A698A9F3A}"/>
    <dgm:cxn modelId="{F4F38F3C-EEB0-46DA-89E1-8F3253763899}" type="presOf" srcId="{3AAD41D8-1637-446C-BD18-BD5030DB3EA9}" destId="{8FB993F6-104B-4405-B051-94DF40BCF81A}" srcOrd="0" destOrd="0" presId="urn:microsoft.com/office/officeart/2005/8/layout/process5"/>
    <dgm:cxn modelId="{549C983C-7C14-4FBF-918A-A4001D9BAFE8}" type="presOf" srcId="{B6CFF0A2-7704-49E2-9B4A-252F1980756C}" destId="{A50EFDD3-F267-4CF1-9E6D-63068BCDC6B6}" srcOrd="0" destOrd="0" presId="urn:microsoft.com/office/officeart/2005/8/layout/process5"/>
    <dgm:cxn modelId="{489ED23C-8672-4179-9EDD-CA23BC3BE598}" type="presOf" srcId="{45C923A5-BBF0-4910-B775-701F8FBE84F3}" destId="{2ACE0FF2-8E63-4BE8-A81D-05AF07F54A01}" srcOrd="1" destOrd="0" presId="urn:microsoft.com/office/officeart/2005/8/layout/process5"/>
    <dgm:cxn modelId="{357D025F-D660-4169-B8C4-1BB7485878F5}" type="presOf" srcId="{3AAD41D8-1637-446C-BD18-BD5030DB3EA9}" destId="{97894CB6-10B6-4008-AEAD-B334DCD59717}" srcOrd="1" destOrd="0" presId="urn:microsoft.com/office/officeart/2005/8/layout/process5"/>
    <dgm:cxn modelId="{DA003C42-E7DD-4535-A1E0-79D372739670}" type="presOf" srcId="{9E8ACAC2-D234-4A61-BB28-CDE8FB11F72B}" destId="{F58ABB7E-4585-414B-9D11-B535F36918C5}" srcOrd="0" destOrd="0" presId="urn:microsoft.com/office/officeart/2005/8/layout/process5"/>
    <dgm:cxn modelId="{4E020368-1DE7-4B21-816E-95C78EB0CC16}" srcId="{7FC23957-A547-4464-A976-8C89238D4CAB}" destId="{B30EE9C5-F1EE-440C-A229-68FC4D85A93F}" srcOrd="4" destOrd="0" parTransId="{79C42157-7A13-4797-A08B-5010FB985E9B}" sibTransId="{D80DFECA-74F1-4EB4-B0BE-EAE079BF0507}"/>
    <dgm:cxn modelId="{18F3C468-C5B7-4419-AE80-39A528F17581}" srcId="{7FC23957-A547-4464-A976-8C89238D4CAB}" destId="{F24E6E5B-2259-40F2-B677-DAB9FA71D0CE}" srcOrd="9" destOrd="0" parTransId="{2FB53B0F-EF30-413A-AF84-0B5ED29ABCBD}" sibTransId="{CE1397E6-CE54-4903-BD36-18BE8F59AFDE}"/>
    <dgm:cxn modelId="{ABB9EF48-F4A0-4F6C-8B2A-B54B28E0F0C7}" type="presOf" srcId="{F24E6E5B-2259-40F2-B677-DAB9FA71D0CE}" destId="{D1605EA5-D6FA-4C5A-BD05-191B335DC1CA}" srcOrd="0" destOrd="0" presId="urn:microsoft.com/office/officeart/2005/8/layout/process5"/>
    <dgm:cxn modelId="{7D9F346D-FA32-4CB7-B18C-88C522CDAB71}" srcId="{7FC23957-A547-4464-A976-8C89238D4CAB}" destId="{79A1E061-ED2B-4AF8-8600-4BA2A5482E99}" srcOrd="1" destOrd="0" parTransId="{61698F0D-C13A-4B45-BD86-62D32C0898CE}" sibTransId="{45C923A5-BBF0-4910-B775-701F8FBE84F3}"/>
    <dgm:cxn modelId="{857DC56D-B723-42F0-9D72-57FC648E7A6F}" srcId="{7FC23957-A547-4464-A976-8C89238D4CAB}" destId="{6D56854C-7E2D-41B9-BEF0-8798A0699CCD}" srcOrd="11" destOrd="0" parTransId="{D54FC6C2-D808-4999-87EA-25AD0BC43985}" sibTransId="{58755E7D-0B2A-49A2-B64C-4F226B1AD898}"/>
    <dgm:cxn modelId="{CFED6E73-758B-4711-A154-9092D29723B9}" srcId="{7FC23957-A547-4464-A976-8C89238D4CAB}" destId="{D8E156C4-6F03-4368-A43D-DB748954ABC8}" srcOrd="3" destOrd="0" parTransId="{134827A6-9F41-471E-96F6-29C0BEE57545}" sibTransId="{CB424DA0-ECB0-4BAF-A8DE-F1FE7C901B32}"/>
    <dgm:cxn modelId="{E4E29278-290E-4C09-9D75-DFF53ED58D73}" type="presOf" srcId="{5A21FF64-B1FB-4334-AF01-91BE03BDD209}" destId="{EC85658D-1E6E-4000-9443-20E882153340}" srcOrd="1" destOrd="0" presId="urn:microsoft.com/office/officeart/2005/8/layout/process5"/>
    <dgm:cxn modelId="{E4A6DD59-A1C7-4B33-8DEE-E05F6BBBD656}" type="presOf" srcId="{CE1397E6-CE54-4903-BD36-18BE8F59AFDE}" destId="{EA4493A5-15A5-4309-8105-2E1079028195}" srcOrd="1" destOrd="0" presId="urn:microsoft.com/office/officeart/2005/8/layout/process5"/>
    <dgm:cxn modelId="{1B2B1B7B-0961-4B31-BAA7-0388057C845A}" type="presOf" srcId="{E29FC916-266B-483E-951E-866A698A9F3A}" destId="{8950E7C2-821E-40AF-9071-E6B0D8C05BEB}" srcOrd="0" destOrd="0" presId="urn:microsoft.com/office/officeart/2005/8/layout/process5"/>
    <dgm:cxn modelId="{41C8777B-3AEF-43A1-9D52-DE3B213FFB0A}" type="presOf" srcId="{E9013B4F-454C-434B-BADD-C6E13FD95052}" destId="{3CE05D0B-9D65-4C63-B2C8-A7A8620B0F77}" srcOrd="0" destOrd="0" presId="urn:microsoft.com/office/officeart/2005/8/layout/process5"/>
    <dgm:cxn modelId="{E98CA685-D1AB-42EE-8517-2E0A047DE940}" type="presOf" srcId="{45C923A5-BBF0-4910-B775-701F8FBE84F3}" destId="{C648A991-BE73-46D6-8AE4-A2B6B5CBEA4B}" srcOrd="0" destOrd="0" presId="urn:microsoft.com/office/officeart/2005/8/layout/process5"/>
    <dgm:cxn modelId="{57CBE086-4405-4E4A-81FE-17E22C43ED4C}" type="presOf" srcId="{D00AE222-3A5B-4F6E-AFE1-034637FFBD8C}" destId="{08A25286-FAF7-48B0-9284-31220DEF72DA}" srcOrd="0" destOrd="0" presId="urn:microsoft.com/office/officeart/2005/8/layout/process5"/>
    <dgm:cxn modelId="{13FD718C-8183-41EF-9B5D-30546E2F2484}" type="presOf" srcId="{8ECC4D0A-7DFB-4A4C-9FB7-9F19A379CA57}" destId="{6D71CEBF-8311-4D6E-A7E4-99ED98B2E4C2}" srcOrd="0" destOrd="0" presId="urn:microsoft.com/office/officeart/2005/8/layout/process5"/>
    <dgm:cxn modelId="{6C521A8D-AB1D-4A62-A09C-B73059D7893D}" type="presOf" srcId="{5DFEC105-4540-4461-9820-E5D6FB016918}" destId="{348A39C5-DF65-4257-BAF7-C4ECF30EADC9}" srcOrd="0" destOrd="0" presId="urn:microsoft.com/office/officeart/2005/8/layout/process5"/>
    <dgm:cxn modelId="{2842308D-1052-4DD9-803C-CD3041EB71B2}" type="presOf" srcId="{25F2EF73-DF16-4C82-AF04-FD5C2D65426E}" destId="{88DF6DEE-650C-4498-913D-69CAFC14F63A}" srcOrd="0" destOrd="0" presId="urn:microsoft.com/office/officeart/2005/8/layout/process5"/>
    <dgm:cxn modelId="{52FC0D93-9DFF-4C37-8F80-B683ABC5A721}" type="presOf" srcId="{CB424DA0-ECB0-4BAF-A8DE-F1FE7C901B32}" destId="{329D1BD9-9721-4F7A-8496-1B2EF181CC5E}" srcOrd="0" destOrd="0" presId="urn:microsoft.com/office/officeart/2005/8/layout/process5"/>
    <dgm:cxn modelId="{5B704399-80EF-4AA6-878F-976DAEC5ED0C}" type="presOf" srcId="{D00AE222-3A5B-4F6E-AFE1-034637FFBD8C}" destId="{E2E6CB34-20C4-47A7-A0F1-209B8211C57E}" srcOrd="1" destOrd="0" presId="urn:microsoft.com/office/officeart/2005/8/layout/process5"/>
    <dgm:cxn modelId="{D48C01A7-EDA2-4F45-9EE8-63A3BFD1AD9B}" type="presOf" srcId="{2FEE8DBE-C491-4019-98FE-524C8DED30E2}" destId="{C1B3CD32-9D6D-432D-AC57-9E7053DADE79}" srcOrd="1" destOrd="0" presId="urn:microsoft.com/office/officeart/2005/8/layout/process5"/>
    <dgm:cxn modelId="{DE226CA7-993C-42CD-9CB5-F1A3244D3E9E}" type="presOf" srcId="{D8E156C4-6F03-4368-A43D-DB748954ABC8}" destId="{2E3F6E29-7EF5-4E93-8EDA-42AF98198230}" srcOrd="0" destOrd="0" presId="urn:microsoft.com/office/officeart/2005/8/layout/process5"/>
    <dgm:cxn modelId="{C554D7AA-3A05-4A01-9A7C-D040F4B73ED7}" type="presOf" srcId="{E29FC916-266B-483E-951E-866A698A9F3A}" destId="{54DA87D7-4E91-4EF5-9065-7C4F94DAE9BB}" srcOrd="1" destOrd="0" presId="urn:microsoft.com/office/officeart/2005/8/layout/process5"/>
    <dgm:cxn modelId="{F9C737B2-8FD0-4289-856C-1A1D9DA47090}" type="presOf" srcId="{6D56854C-7E2D-41B9-BEF0-8798A0699CCD}" destId="{C8FFD932-F4B7-4D01-9B2D-277AB19A4704}" srcOrd="0" destOrd="0" presId="urn:microsoft.com/office/officeart/2005/8/layout/process5"/>
    <dgm:cxn modelId="{99686FB7-D043-4779-A095-6D8E70239CDC}" type="presOf" srcId="{D80DFECA-74F1-4EB4-B0BE-EAE079BF0507}" destId="{C9F3FEFD-B3C2-4FD2-8E40-8F027AC83CD1}" srcOrd="1" destOrd="0" presId="urn:microsoft.com/office/officeart/2005/8/layout/process5"/>
    <dgm:cxn modelId="{B02594BA-9DA7-4520-8727-93376D1DC370}" type="presOf" srcId="{5DFEC105-4540-4461-9820-E5D6FB016918}" destId="{59FC9F7D-4A82-4D87-A24B-8E20A051D038}" srcOrd="1" destOrd="0" presId="urn:microsoft.com/office/officeart/2005/8/layout/process5"/>
    <dgm:cxn modelId="{0A8408C4-D500-4480-8D61-FD8647049A66}" type="presOf" srcId="{79A1E061-ED2B-4AF8-8600-4BA2A5482E99}" destId="{5626DFD0-682F-4327-8AD8-54FE016FBE7A}" srcOrd="0" destOrd="0" presId="urn:microsoft.com/office/officeart/2005/8/layout/process5"/>
    <dgm:cxn modelId="{851663DD-1AC4-4FC9-B81C-9D9FCB5E0C98}" srcId="{7FC23957-A547-4464-A976-8C89238D4CAB}" destId="{8ECC4D0A-7DFB-4A4C-9FB7-9F19A379CA57}" srcOrd="2" destOrd="0" parTransId="{320E4261-AD89-4E7E-B423-00264201EA28}" sibTransId="{D00AE222-3A5B-4F6E-AFE1-034637FFBD8C}"/>
    <dgm:cxn modelId="{F53CEFDE-A38A-4904-AC42-35CB48469211}" type="presOf" srcId="{32FA33BC-9494-4E15-9A44-68999360A8D3}" destId="{2C56481C-3C5E-4137-839B-2C928C3C7131}" srcOrd="0" destOrd="0" presId="urn:microsoft.com/office/officeart/2005/8/layout/process5"/>
    <dgm:cxn modelId="{E17B17E0-DCD6-4A67-A49A-0D85D3179BD4}" srcId="{7FC23957-A547-4464-A976-8C89238D4CAB}" destId="{9E8ACAC2-D234-4A61-BB28-CDE8FB11F72B}" srcOrd="7" destOrd="0" parTransId="{63E4AB0D-FB08-48AF-9E20-D26CC5894E21}" sibTransId="{2FEE8DBE-C491-4019-98FE-524C8DED30E2}"/>
    <dgm:cxn modelId="{243189F1-A87C-40A3-BFEA-65A0347D4699}" type="presOf" srcId="{E9013B4F-454C-434B-BADD-C6E13FD95052}" destId="{F946B8DF-41DD-4939-B4BB-A417AB17B5E6}" srcOrd="1" destOrd="0" presId="urn:microsoft.com/office/officeart/2005/8/layout/process5"/>
    <dgm:cxn modelId="{D6DFB0F1-F9B7-43F8-9A57-D14AA7C3E4DA}" type="presOf" srcId="{B30EE9C5-F1EE-440C-A229-68FC4D85A93F}" destId="{9B16E59F-97D4-46A6-A4CE-2D75D42D43C4}" srcOrd="0" destOrd="0" presId="urn:microsoft.com/office/officeart/2005/8/layout/process5"/>
    <dgm:cxn modelId="{016C15F3-908B-4B3F-BF10-8C262CD211C5}" type="presOf" srcId="{D80DFECA-74F1-4EB4-B0BE-EAE079BF0507}" destId="{31F23862-EBC4-4026-8B9F-3AA755117EC2}" srcOrd="0" destOrd="0" presId="urn:microsoft.com/office/officeart/2005/8/layout/process5"/>
    <dgm:cxn modelId="{66E619FD-DE24-43BD-90D8-A4B159537DE6}" type="presOf" srcId="{CE1397E6-CE54-4903-BD36-18BE8F59AFDE}" destId="{FA4ABE92-208E-4ED2-87A0-D06EE1752663}" srcOrd="0" destOrd="0" presId="urn:microsoft.com/office/officeart/2005/8/layout/process5"/>
    <dgm:cxn modelId="{D0C911FE-E470-48E3-B512-3E4208916840}" type="presOf" srcId="{2FEE8DBE-C491-4019-98FE-524C8DED30E2}" destId="{655DE8A0-874B-444F-BB65-2C3293D515D0}" srcOrd="0" destOrd="0" presId="urn:microsoft.com/office/officeart/2005/8/layout/process5"/>
    <dgm:cxn modelId="{4E526441-6779-4414-9CE7-BC45B866D102}" type="presParOf" srcId="{66B2545E-5C12-49A7-B30D-7CFD8895857F}" destId="{2C56481C-3C5E-4137-839B-2C928C3C7131}" srcOrd="0" destOrd="0" presId="urn:microsoft.com/office/officeart/2005/8/layout/process5"/>
    <dgm:cxn modelId="{9815B265-E7E0-47BB-9107-37175800A7EC}" type="presParOf" srcId="{66B2545E-5C12-49A7-B30D-7CFD8895857F}" destId="{652FD940-B8EA-40F3-A7B2-7AF233364D31}" srcOrd="1" destOrd="0" presId="urn:microsoft.com/office/officeart/2005/8/layout/process5"/>
    <dgm:cxn modelId="{6F8D8F78-7DC4-48B6-AE4D-DD0B312A4726}" type="presParOf" srcId="{652FD940-B8EA-40F3-A7B2-7AF233364D31}" destId="{EC85658D-1E6E-4000-9443-20E882153340}" srcOrd="0" destOrd="0" presId="urn:microsoft.com/office/officeart/2005/8/layout/process5"/>
    <dgm:cxn modelId="{5A5465BE-E545-4737-8FF9-CFC0BCEA64CF}" type="presParOf" srcId="{66B2545E-5C12-49A7-B30D-7CFD8895857F}" destId="{5626DFD0-682F-4327-8AD8-54FE016FBE7A}" srcOrd="2" destOrd="0" presId="urn:microsoft.com/office/officeart/2005/8/layout/process5"/>
    <dgm:cxn modelId="{72773BFA-4B90-44D7-9E31-7FCDAFD3FD6D}" type="presParOf" srcId="{66B2545E-5C12-49A7-B30D-7CFD8895857F}" destId="{C648A991-BE73-46D6-8AE4-A2B6B5CBEA4B}" srcOrd="3" destOrd="0" presId="urn:microsoft.com/office/officeart/2005/8/layout/process5"/>
    <dgm:cxn modelId="{875E7CC2-2A41-42F9-8AEC-88D9E40E7057}" type="presParOf" srcId="{C648A991-BE73-46D6-8AE4-A2B6B5CBEA4B}" destId="{2ACE0FF2-8E63-4BE8-A81D-05AF07F54A01}" srcOrd="0" destOrd="0" presId="urn:microsoft.com/office/officeart/2005/8/layout/process5"/>
    <dgm:cxn modelId="{4B9F37AB-1554-4F03-8237-2D1A388A4494}" type="presParOf" srcId="{66B2545E-5C12-49A7-B30D-7CFD8895857F}" destId="{6D71CEBF-8311-4D6E-A7E4-99ED98B2E4C2}" srcOrd="4" destOrd="0" presId="urn:microsoft.com/office/officeart/2005/8/layout/process5"/>
    <dgm:cxn modelId="{8A59EC99-CB76-4093-B3C2-FCEEF5E5865E}" type="presParOf" srcId="{66B2545E-5C12-49A7-B30D-7CFD8895857F}" destId="{08A25286-FAF7-48B0-9284-31220DEF72DA}" srcOrd="5" destOrd="0" presId="urn:microsoft.com/office/officeart/2005/8/layout/process5"/>
    <dgm:cxn modelId="{C81889A8-32CD-4FC6-9E21-3DD747BBD7DB}" type="presParOf" srcId="{08A25286-FAF7-48B0-9284-31220DEF72DA}" destId="{E2E6CB34-20C4-47A7-A0F1-209B8211C57E}" srcOrd="0" destOrd="0" presId="urn:microsoft.com/office/officeart/2005/8/layout/process5"/>
    <dgm:cxn modelId="{6F844B2F-7BE4-4247-B521-C0FA90A459A4}" type="presParOf" srcId="{66B2545E-5C12-49A7-B30D-7CFD8895857F}" destId="{2E3F6E29-7EF5-4E93-8EDA-42AF98198230}" srcOrd="6" destOrd="0" presId="urn:microsoft.com/office/officeart/2005/8/layout/process5"/>
    <dgm:cxn modelId="{0A1CE4DB-90E2-4DA1-9D4E-7727597A5003}" type="presParOf" srcId="{66B2545E-5C12-49A7-B30D-7CFD8895857F}" destId="{329D1BD9-9721-4F7A-8496-1B2EF181CC5E}" srcOrd="7" destOrd="0" presId="urn:microsoft.com/office/officeart/2005/8/layout/process5"/>
    <dgm:cxn modelId="{D956DED2-1783-4D41-B5CE-AA49FAB70289}" type="presParOf" srcId="{329D1BD9-9721-4F7A-8496-1B2EF181CC5E}" destId="{5685CFD9-5DCF-449B-BE2E-293E604FBFBE}" srcOrd="0" destOrd="0" presId="urn:microsoft.com/office/officeart/2005/8/layout/process5"/>
    <dgm:cxn modelId="{63E89BB0-110E-4D68-BF64-97DBE35F4513}" type="presParOf" srcId="{66B2545E-5C12-49A7-B30D-7CFD8895857F}" destId="{9B16E59F-97D4-46A6-A4CE-2D75D42D43C4}" srcOrd="8" destOrd="0" presId="urn:microsoft.com/office/officeart/2005/8/layout/process5"/>
    <dgm:cxn modelId="{BFBF3B37-968D-46E9-BE89-CD7962557B46}" type="presParOf" srcId="{66B2545E-5C12-49A7-B30D-7CFD8895857F}" destId="{31F23862-EBC4-4026-8B9F-3AA755117EC2}" srcOrd="9" destOrd="0" presId="urn:microsoft.com/office/officeart/2005/8/layout/process5"/>
    <dgm:cxn modelId="{D057238E-BD14-4E50-8F69-2AA8E87C9263}" type="presParOf" srcId="{31F23862-EBC4-4026-8B9F-3AA755117EC2}" destId="{C9F3FEFD-B3C2-4FD2-8E40-8F027AC83CD1}" srcOrd="0" destOrd="0" presId="urn:microsoft.com/office/officeart/2005/8/layout/process5"/>
    <dgm:cxn modelId="{C572A5F5-ED49-45A7-89FD-8336ACBB2BAE}" type="presParOf" srcId="{66B2545E-5C12-49A7-B30D-7CFD8895857F}" destId="{A50EFDD3-F267-4CF1-9E6D-63068BCDC6B6}" srcOrd="10" destOrd="0" presId="urn:microsoft.com/office/officeart/2005/8/layout/process5"/>
    <dgm:cxn modelId="{D292F2C6-8DEF-4443-AA4A-EAF755E63016}" type="presParOf" srcId="{66B2545E-5C12-49A7-B30D-7CFD8895857F}" destId="{8FB993F6-104B-4405-B051-94DF40BCF81A}" srcOrd="11" destOrd="0" presId="urn:microsoft.com/office/officeart/2005/8/layout/process5"/>
    <dgm:cxn modelId="{ECC87D0E-8DDC-41AC-A2F1-C7EB13BCFE43}" type="presParOf" srcId="{8FB993F6-104B-4405-B051-94DF40BCF81A}" destId="{97894CB6-10B6-4008-AEAD-B334DCD59717}" srcOrd="0" destOrd="0" presId="urn:microsoft.com/office/officeart/2005/8/layout/process5"/>
    <dgm:cxn modelId="{5BEAA7F5-2F63-412D-8DA2-3B4E6E0E4147}" type="presParOf" srcId="{66B2545E-5C12-49A7-B30D-7CFD8895857F}" destId="{F82EB066-6576-44FD-8C9F-D2F1FFB458B6}" srcOrd="12" destOrd="0" presId="urn:microsoft.com/office/officeart/2005/8/layout/process5"/>
    <dgm:cxn modelId="{F80BB5CD-40D1-4CAC-90C0-DC5B0433AF60}" type="presParOf" srcId="{66B2545E-5C12-49A7-B30D-7CFD8895857F}" destId="{8950E7C2-821E-40AF-9071-E6B0D8C05BEB}" srcOrd="13" destOrd="0" presId="urn:microsoft.com/office/officeart/2005/8/layout/process5"/>
    <dgm:cxn modelId="{7B0F721A-0189-4130-8FDF-48B58F9821E4}" type="presParOf" srcId="{8950E7C2-821E-40AF-9071-E6B0D8C05BEB}" destId="{54DA87D7-4E91-4EF5-9065-7C4F94DAE9BB}" srcOrd="0" destOrd="0" presId="urn:microsoft.com/office/officeart/2005/8/layout/process5"/>
    <dgm:cxn modelId="{8E158003-D74D-4618-9A8D-C3D40E438243}" type="presParOf" srcId="{66B2545E-5C12-49A7-B30D-7CFD8895857F}" destId="{F58ABB7E-4585-414B-9D11-B535F36918C5}" srcOrd="14" destOrd="0" presId="urn:microsoft.com/office/officeart/2005/8/layout/process5"/>
    <dgm:cxn modelId="{E41AD7D1-2966-4B54-A8E4-4DAC167B5016}" type="presParOf" srcId="{66B2545E-5C12-49A7-B30D-7CFD8895857F}" destId="{655DE8A0-874B-444F-BB65-2C3293D515D0}" srcOrd="15" destOrd="0" presId="urn:microsoft.com/office/officeart/2005/8/layout/process5"/>
    <dgm:cxn modelId="{7D626C29-B90C-4D41-A9D9-4510F29BE946}" type="presParOf" srcId="{655DE8A0-874B-444F-BB65-2C3293D515D0}" destId="{C1B3CD32-9D6D-432D-AC57-9E7053DADE79}" srcOrd="0" destOrd="0" presId="urn:microsoft.com/office/officeart/2005/8/layout/process5"/>
    <dgm:cxn modelId="{4ED28437-CC49-4590-A7E0-F61E2B9A4AF5}" type="presParOf" srcId="{66B2545E-5C12-49A7-B30D-7CFD8895857F}" destId="{CF1CC5D7-F3BB-40AF-9F73-435C0C99F7F8}" srcOrd="16" destOrd="0" presId="urn:microsoft.com/office/officeart/2005/8/layout/process5"/>
    <dgm:cxn modelId="{C7F57C5D-60B1-4126-B7DD-C893B3CFC697}" type="presParOf" srcId="{66B2545E-5C12-49A7-B30D-7CFD8895857F}" destId="{3CE05D0B-9D65-4C63-B2C8-A7A8620B0F77}" srcOrd="17" destOrd="0" presId="urn:microsoft.com/office/officeart/2005/8/layout/process5"/>
    <dgm:cxn modelId="{1C14D727-7AB1-45D9-855F-16977851852A}" type="presParOf" srcId="{3CE05D0B-9D65-4C63-B2C8-A7A8620B0F77}" destId="{F946B8DF-41DD-4939-B4BB-A417AB17B5E6}" srcOrd="0" destOrd="0" presId="urn:microsoft.com/office/officeart/2005/8/layout/process5"/>
    <dgm:cxn modelId="{BD002C2D-68A0-4A2E-8EB6-0645FAF9A671}" type="presParOf" srcId="{66B2545E-5C12-49A7-B30D-7CFD8895857F}" destId="{D1605EA5-D6FA-4C5A-BD05-191B335DC1CA}" srcOrd="18" destOrd="0" presId="urn:microsoft.com/office/officeart/2005/8/layout/process5"/>
    <dgm:cxn modelId="{8C37083B-38D2-43A6-B844-16E600D979C3}" type="presParOf" srcId="{66B2545E-5C12-49A7-B30D-7CFD8895857F}" destId="{FA4ABE92-208E-4ED2-87A0-D06EE1752663}" srcOrd="19" destOrd="0" presId="urn:microsoft.com/office/officeart/2005/8/layout/process5"/>
    <dgm:cxn modelId="{860A11FC-9A08-4666-99E7-182281D359F6}" type="presParOf" srcId="{FA4ABE92-208E-4ED2-87A0-D06EE1752663}" destId="{EA4493A5-15A5-4309-8105-2E1079028195}" srcOrd="0" destOrd="0" presId="urn:microsoft.com/office/officeart/2005/8/layout/process5"/>
    <dgm:cxn modelId="{2B976FA2-0311-4442-B35B-DF34E10D8732}" type="presParOf" srcId="{66B2545E-5C12-49A7-B30D-7CFD8895857F}" destId="{88DF6DEE-650C-4498-913D-69CAFC14F63A}" srcOrd="20" destOrd="0" presId="urn:microsoft.com/office/officeart/2005/8/layout/process5"/>
    <dgm:cxn modelId="{1945E535-1414-4018-AB8B-BD791EC3EDDF}" type="presParOf" srcId="{66B2545E-5C12-49A7-B30D-7CFD8895857F}" destId="{348A39C5-DF65-4257-BAF7-C4ECF30EADC9}" srcOrd="21" destOrd="0" presId="urn:microsoft.com/office/officeart/2005/8/layout/process5"/>
    <dgm:cxn modelId="{08320F84-55C4-4746-A568-82EA7F329E7F}" type="presParOf" srcId="{348A39C5-DF65-4257-BAF7-C4ECF30EADC9}" destId="{59FC9F7D-4A82-4D87-A24B-8E20A051D038}" srcOrd="0" destOrd="0" presId="urn:microsoft.com/office/officeart/2005/8/layout/process5"/>
    <dgm:cxn modelId="{4610DE09-8644-4D00-ABCC-C56F05027434}" type="presParOf" srcId="{66B2545E-5C12-49A7-B30D-7CFD8895857F}" destId="{C8FFD932-F4B7-4D01-9B2D-277AB19A4704}" srcOrd="22" destOrd="0" presId="urn:microsoft.com/office/officeart/2005/8/layout/process5"/>
  </dgm:cxnLst>
  <dgm:bg/>
  <dgm:whole>
    <a:ln>
      <a:solidFill>
        <a:srgbClr val="FFFFFF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E6883-948B-4B59-B92C-292FC23570AB}">
      <dsp:nvSpPr>
        <dsp:cNvPr id="0" name=""/>
        <dsp:cNvSpPr/>
      </dsp:nvSpPr>
      <dsp:spPr>
        <a:xfrm>
          <a:off x="4291086" y="1672714"/>
          <a:ext cx="2859852" cy="2790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Planning meeting for 2026-27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b="1" u="sng" kern="1200" dirty="0"/>
        </a:p>
      </dsp:txBody>
      <dsp:txXfrm>
        <a:off x="4372825" y="1754453"/>
        <a:ext cx="2696374" cy="26273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6481C-3C5E-4137-839B-2C928C3C7131}">
      <dsp:nvSpPr>
        <dsp:cNvPr id="0" name=""/>
        <dsp:cNvSpPr/>
      </dsp:nvSpPr>
      <dsp:spPr>
        <a:xfrm>
          <a:off x="601413" y="704170"/>
          <a:ext cx="2542535" cy="186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2026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Planning meeting for 2026-27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1. Stage 2 UG proposals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800" kern="1200" dirty="0"/>
            <a:t>2. Stage 2 PGT proposals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800" kern="1200" dirty="0"/>
            <a:t>3.</a:t>
          </a:r>
          <a:r>
            <a:rPr lang="en-GB" sz="800" kern="1200" dirty="0"/>
            <a:t> New pathways and major/minor combinations</a:t>
          </a:r>
          <a:endParaRPr lang="en-US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800" kern="1200" dirty="0"/>
            <a:t>4. Title Changes</a:t>
          </a:r>
          <a:endParaRPr lang="en-GB" sz="8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800" kern="1200" dirty="0"/>
            <a:t>5. Withdrawals/Suspensions</a:t>
          </a:r>
          <a:endParaRPr lang="en-GB" sz="800" kern="1200" dirty="0"/>
        </a:p>
      </dsp:txBody>
      <dsp:txXfrm>
        <a:off x="655901" y="758658"/>
        <a:ext cx="2433559" cy="1751394"/>
      </dsp:txXfrm>
    </dsp:sp>
    <dsp:sp modelId="{652FD940-B8EA-40F3-A7B2-7AF233364D31}">
      <dsp:nvSpPr>
        <dsp:cNvPr id="0" name=""/>
        <dsp:cNvSpPr/>
      </dsp:nvSpPr>
      <dsp:spPr>
        <a:xfrm>
          <a:off x="3260777" y="1469733"/>
          <a:ext cx="281450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3260777" y="1535582"/>
        <a:ext cx="197015" cy="197546"/>
      </dsp:txXfrm>
    </dsp:sp>
    <dsp:sp modelId="{5626DFD0-682F-4327-8AD8-54FE016FBE7A}">
      <dsp:nvSpPr>
        <dsp:cNvPr id="0" name=""/>
        <dsp:cNvSpPr/>
      </dsp:nvSpPr>
      <dsp:spPr>
        <a:xfrm>
          <a:off x="3674987" y="586681"/>
          <a:ext cx="2174166" cy="2095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October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</a:p>
      </dsp:txBody>
      <dsp:txXfrm>
        <a:off x="3736358" y="648052"/>
        <a:ext cx="2051424" cy="1972605"/>
      </dsp:txXfrm>
    </dsp:sp>
    <dsp:sp modelId="{C648A991-BE73-46D6-8AE4-A2B6B5CBEA4B}">
      <dsp:nvSpPr>
        <dsp:cNvPr id="0" name=""/>
        <dsp:cNvSpPr/>
      </dsp:nvSpPr>
      <dsp:spPr>
        <a:xfrm>
          <a:off x="5965983" y="1469733"/>
          <a:ext cx="281450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965983" y="1535582"/>
        <a:ext cx="197015" cy="197546"/>
      </dsp:txXfrm>
    </dsp:sp>
    <dsp:sp modelId="{6D71CEBF-8311-4D6E-A7E4-99ED98B2E4C2}">
      <dsp:nvSpPr>
        <dsp:cNvPr id="0" name=""/>
        <dsp:cNvSpPr/>
      </dsp:nvSpPr>
      <dsp:spPr>
        <a:xfrm>
          <a:off x="6380193" y="629887"/>
          <a:ext cx="1946895" cy="2008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i="1" kern="1200" dirty="0"/>
            <a:t>Annual Portfolio Review</a:t>
          </a:r>
          <a:endParaRPr lang="en-GB" sz="800" kern="1200" dirty="0"/>
        </a:p>
      </dsp:txBody>
      <dsp:txXfrm>
        <a:off x="6437216" y="686910"/>
        <a:ext cx="1832849" cy="1894890"/>
      </dsp:txXfrm>
    </dsp:sp>
    <dsp:sp modelId="{08A25286-FAF7-48B0-9284-31220DEF72DA}">
      <dsp:nvSpPr>
        <dsp:cNvPr id="0" name=""/>
        <dsp:cNvSpPr/>
      </dsp:nvSpPr>
      <dsp:spPr>
        <a:xfrm>
          <a:off x="8443917" y="1469733"/>
          <a:ext cx="281450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8443917" y="1535582"/>
        <a:ext cx="197015" cy="197546"/>
      </dsp:txXfrm>
    </dsp:sp>
    <dsp:sp modelId="{21C3FBCE-CB62-4E2A-9CB9-3DB9A9F3C43C}">
      <dsp:nvSpPr>
        <dsp:cNvPr id="0" name=""/>
        <dsp:cNvSpPr/>
      </dsp:nvSpPr>
      <dsp:spPr>
        <a:xfrm>
          <a:off x="8858128" y="408284"/>
          <a:ext cx="2986112" cy="24521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December 2026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UG Title Changes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PGT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Withdrawals/suspensions (PGT Final call)</a:t>
          </a:r>
        </a:p>
      </dsp:txBody>
      <dsp:txXfrm>
        <a:off x="8929949" y="480105"/>
        <a:ext cx="2842470" cy="2308499"/>
      </dsp:txXfrm>
    </dsp:sp>
    <dsp:sp modelId="{16453CF8-A4EE-44BE-B0E7-AFD6E40417FA}">
      <dsp:nvSpPr>
        <dsp:cNvPr id="0" name=""/>
        <dsp:cNvSpPr/>
      </dsp:nvSpPr>
      <dsp:spPr>
        <a:xfrm rot="5396966">
          <a:off x="10287729" y="3064998"/>
          <a:ext cx="404978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100" kern="1200"/>
        </a:p>
      </dsp:txBody>
      <dsp:txXfrm rot="-5400000">
        <a:off x="10391401" y="3027132"/>
        <a:ext cx="197546" cy="306205"/>
      </dsp:txXfrm>
    </dsp:sp>
    <dsp:sp modelId="{910DD1E7-4A89-4434-84FA-368CB53793F2}">
      <dsp:nvSpPr>
        <dsp:cNvPr id="0" name=""/>
        <dsp:cNvSpPr/>
      </dsp:nvSpPr>
      <dsp:spPr>
        <a:xfrm>
          <a:off x="9384600" y="3621651"/>
          <a:ext cx="2459640" cy="2066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January 2027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PGT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PGT Withdrawals/suspensions</a:t>
          </a:r>
        </a:p>
      </dsp:txBody>
      <dsp:txXfrm>
        <a:off x="9445113" y="3682164"/>
        <a:ext cx="2338614" cy="1945047"/>
      </dsp:txXfrm>
    </dsp:sp>
    <dsp:sp modelId="{1F793385-BAB1-4132-9D89-9E39DFCB462D}">
      <dsp:nvSpPr>
        <dsp:cNvPr id="0" name=""/>
        <dsp:cNvSpPr/>
      </dsp:nvSpPr>
      <dsp:spPr>
        <a:xfrm rot="10800000">
          <a:off x="8986320" y="4490065"/>
          <a:ext cx="281450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9070755" y="4555914"/>
        <a:ext cx="197015" cy="197546"/>
      </dsp:txXfrm>
    </dsp:sp>
    <dsp:sp modelId="{9B16E59F-97D4-46A6-A4CE-2D75D42D43C4}">
      <dsp:nvSpPr>
        <dsp:cNvPr id="0" name=""/>
        <dsp:cNvSpPr/>
      </dsp:nvSpPr>
      <dsp:spPr>
        <a:xfrm>
          <a:off x="5815300" y="3391465"/>
          <a:ext cx="3038260" cy="25264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February 2027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1. 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2. PGT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3.</a:t>
          </a:r>
          <a:r>
            <a:rPr lang="en-US" sz="1100" kern="1200" dirty="0"/>
            <a:t> PGT Withdrawals/Suspensions</a:t>
          </a:r>
          <a:endParaRPr lang="en-GB" sz="900" b="1" kern="1200" dirty="0"/>
        </a:p>
      </dsp:txBody>
      <dsp:txXfrm>
        <a:off x="5889297" y="3465462"/>
        <a:ext cx="2890266" cy="2378450"/>
      </dsp:txXfrm>
    </dsp:sp>
    <dsp:sp modelId="{31F23862-EBC4-4026-8B9F-3AA755117EC2}">
      <dsp:nvSpPr>
        <dsp:cNvPr id="0" name=""/>
        <dsp:cNvSpPr/>
      </dsp:nvSpPr>
      <dsp:spPr>
        <a:xfrm rot="10800000">
          <a:off x="5466325" y="4478509"/>
          <a:ext cx="251416" cy="3523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5541750" y="4548980"/>
        <a:ext cx="175991" cy="211415"/>
      </dsp:txXfrm>
    </dsp:sp>
    <dsp:sp modelId="{9FB3A125-9CB2-4F6A-B1EE-D98267F39ADD}">
      <dsp:nvSpPr>
        <dsp:cNvPr id="0" name=""/>
        <dsp:cNvSpPr/>
      </dsp:nvSpPr>
      <dsp:spPr>
        <a:xfrm>
          <a:off x="2913105" y="3487223"/>
          <a:ext cx="2441850" cy="23349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March 2027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1.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2. PGT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3. PGT Withdrawals/Suspensions</a:t>
          </a:r>
          <a:endParaRPr lang="en-GB" sz="1100" b="1" u="sng" kern="1200" dirty="0"/>
        </a:p>
      </dsp:txBody>
      <dsp:txXfrm>
        <a:off x="2981493" y="3555611"/>
        <a:ext cx="2305074" cy="2198152"/>
      </dsp:txXfrm>
    </dsp:sp>
    <dsp:sp modelId="{19F0FF86-9BE6-4E63-B361-F4C8DBB08738}">
      <dsp:nvSpPr>
        <dsp:cNvPr id="0" name=""/>
        <dsp:cNvSpPr/>
      </dsp:nvSpPr>
      <dsp:spPr>
        <a:xfrm rot="10739066">
          <a:off x="2704047" y="4514105"/>
          <a:ext cx="147749" cy="329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2748369" y="4579561"/>
        <a:ext cx="103424" cy="197546"/>
      </dsp:txXfrm>
    </dsp:sp>
    <dsp:sp modelId="{A50EFDD3-F267-4CF1-9E6D-63068BCDC6B6}">
      <dsp:nvSpPr>
        <dsp:cNvPr id="0" name=""/>
        <dsp:cNvSpPr/>
      </dsp:nvSpPr>
      <dsp:spPr>
        <a:xfrm>
          <a:off x="325910" y="3444524"/>
          <a:ext cx="2308466" cy="25144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April 2027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1. Stage 2 PG proposals (Final call)</a:t>
          </a:r>
          <a:endParaRPr lang="en-GB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1100" kern="1200" dirty="0"/>
            <a:t>2. PG Title changes (Final call)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100"/>
            <a:buFont typeface="Calibri" panose="020F0502020204030204" pitchFamily="34" charset="0"/>
            <a:buNone/>
          </a:pPr>
          <a:r>
            <a:rPr lang="en-US" sz="1100" kern="1200" dirty="0"/>
            <a:t>3. PGT Withdrawals/Suspensions (Final call)</a:t>
          </a:r>
          <a:endParaRPr lang="en-GB" sz="1100" b="1" u="sng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 dirty="0"/>
        </a:p>
      </dsp:txBody>
      <dsp:txXfrm>
        <a:off x="393523" y="3512137"/>
        <a:ext cx="2173240" cy="23791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6481C-3C5E-4137-839B-2C928C3C7131}">
      <dsp:nvSpPr>
        <dsp:cNvPr id="0" name=""/>
        <dsp:cNvSpPr/>
      </dsp:nvSpPr>
      <dsp:spPr>
        <a:xfrm>
          <a:off x="74406" y="8698"/>
          <a:ext cx="1990153" cy="19051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September + October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  <a:endParaRPr lang="en-GB" sz="1100" kern="1200" dirty="0"/>
        </a:p>
      </dsp:txBody>
      <dsp:txXfrm>
        <a:off x="130207" y="64499"/>
        <a:ext cx="1878551" cy="1793595"/>
      </dsp:txXfrm>
    </dsp:sp>
    <dsp:sp modelId="{652FD940-B8EA-40F3-A7B2-7AF233364D31}">
      <dsp:nvSpPr>
        <dsp:cNvPr id="0" name=""/>
        <dsp:cNvSpPr/>
      </dsp:nvSpPr>
      <dsp:spPr>
        <a:xfrm rot="21586403">
          <a:off x="2148040" y="836304"/>
          <a:ext cx="201116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2148040" y="884554"/>
        <a:ext cx="140781" cy="144394"/>
      </dsp:txXfrm>
    </dsp:sp>
    <dsp:sp modelId="{5626DFD0-682F-4327-8AD8-54FE016FBE7A}">
      <dsp:nvSpPr>
        <dsp:cNvPr id="0" name=""/>
        <dsp:cNvSpPr/>
      </dsp:nvSpPr>
      <dsp:spPr>
        <a:xfrm>
          <a:off x="2444021" y="187048"/>
          <a:ext cx="1531566" cy="1531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i="1" kern="1200" dirty="0"/>
            <a:t>Annual Portfolio Review</a:t>
          </a:r>
        </a:p>
      </dsp:txBody>
      <dsp:txXfrm>
        <a:off x="2488879" y="231906"/>
        <a:ext cx="1441850" cy="1441850"/>
      </dsp:txXfrm>
    </dsp:sp>
    <dsp:sp modelId="{C648A991-BE73-46D6-8AE4-A2B6B5CBEA4B}">
      <dsp:nvSpPr>
        <dsp:cNvPr id="0" name=""/>
        <dsp:cNvSpPr/>
      </dsp:nvSpPr>
      <dsp:spPr>
        <a:xfrm>
          <a:off x="4060982" y="832503"/>
          <a:ext cx="205722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4060982" y="880634"/>
        <a:ext cx="144005" cy="144394"/>
      </dsp:txXfrm>
    </dsp:sp>
    <dsp:sp modelId="{6D71CEBF-8311-4D6E-A7E4-99ED98B2E4C2}">
      <dsp:nvSpPr>
        <dsp:cNvPr id="0" name=""/>
        <dsp:cNvSpPr/>
      </dsp:nvSpPr>
      <dsp:spPr>
        <a:xfrm>
          <a:off x="4363743" y="33891"/>
          <a:ext cx="2220776" cy="1837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December 2026 + January 2027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</a:p>
      </dsp:txBody>
      <dsp:txXfrm>
        <a:off x="4417573" y="87721"/>
        <a:ext cx="2113116" cy="1730219"/>
      </dsp:txXfrm>
    </dsp:sp>
    <dsp:sp modelId="{08A25286-FAF7-48B0-9284-31220DEF72DA}">
      <dsp:nvSpPr>
        <dsp:cNvPr id="0" name=""/>
        <dsp:cNvSpPr/>
      </dsp:nvSpPr>
      <dsp:spPr>
        <a:xfrm>
          <a:off x="6669914" y="832503"/>
          <a:ext cx="205722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6669914" y="880634"/>
        <a:ext cx="144005" cy="144394"/>
      </dsp:txXfrm>
    </dsp:sp>
    <dsp:sp modelId="{2E3F6E29-7EF5-4E93-8EDA-42AF98198230}">
      <dsp:nvSpPr>
        <dsp:cNvPr id="0" name=""/>
        <dsp:cNvSpPr/>
      </dsp:nvSpPr>
      <dsp:spPr>
        <a:xfrm>
          <a:off x="6972676" y="49661"/>
          <a:ext cx="2199825" cy="1806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February  + March 2027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</a:p>
      </dsp:txBody>
      <dsp:txXfrm>
        <a:off x="7025582" y="102567"/>
        <a:ext cx="2094013" cy="1700528"/>
      </dsp:txXfrm>
    </dsp:sp>
    <dsp:sp modelId="{329D1BD9-9721-4F7A-8496-1B2EF181CC5E}">
      <dsp:nvSpPr>
        <dsp:cNvPr id="0" name=""/>
        <dsp:cNvSpPr/>
      </dsp:nvSpPr>
      <dsp:spPr>
        <a:xfrm>
          <a:off x="9257896" y="832503"/>
          <a:ext cx="205722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9257896" y="880634"/>
        <a:ext cx="144005" cy="144394"/>
      </dsp:txXfrm>
    </dsp:sp>
    <dsp:sp modelId="{9B16E59F-97D4-46A6-A4CE-2D75D42D43C4}">
      <dsp:nvSpPr>
        <dsp:cNvPr id="0" name=""/>
        <dsp:cNvSpPr/>
      </dsp:nvSpPr>
      <dsp:spPr>
        <a:xfrm>
          <a:off x="9560657" y="29495"/>
          <a:ext cx="2220776" cy="18466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April + June 2027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</a:p>
      </dsp:txBody>
      <dsp:txXfrm>
        <a:off x="9614744" y="83582"/>
        <a:ext cx="2112602" cy="1738497"/>
      </dsp:txXfrm>
    </dsp:sp>
    <dsp:sp modelId="{31F23862-EBC4-4026-8B9F-3AA755117EC2}">
      <dsp:nvSpPr>
        <dsp:cNvPr id="0" name=""/>
        <dsp:cNvSpPr/>
      </dsp:nvSpPr>
      <dsp:spPr>
        <a:xfrm rot="5296971">
          <a:off x="10606397" y="1925423"/>
          <a:ext cx="194826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 rot="-5400000">
        <a:off x="10630737" y="1948351"/>
        <a:ext cx="144394" cy="136378"/>
      </dsp:txXfrm>
    </dsp:sp>
    <dsp:sp modelId="{A50EFDD3-F267-4CF1-9E6D-63068BCDC6B6}">
      <dsp:nvSpPr>
        <dsp:cNvPr id="0" name=""/>
        <dsp:cNvSpPr/>
      </dsp:nvSpPr>
      <dsp:spPr>
        <a:xfrm>
          <a:off x="9626369" y="2225825"/>
          <a:ext cx="2220776" cy="1837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July 2027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i="1" kern="1200" dirty="0"/>
            <a:t>Non-standard business to be considered during this meeting of EPASC</a:t>
          </a:r>
          <a:endParaRPr lang="en-GB" sz="1050" b="0" u="sng" kern="1200" dirty="0"/>
        </a:p>
      </dsp:txBody>
      <dsp:txXfrm>
        <a:off x="9680199" y="2279655"/>
        <a:ext cx="2113116" cy="1730219"/>
      </dsp:txXfrm>
    </dsp:sp>
    <dsp:sp modelId="{8FB993F6-104B-4405-B051-94DF40BCF81A}">
      <dsp:nvSpPr>
        <dsp:cNvPr id="0" name=""/>
        <dsp:cNvSpPr/>
      </dsp:nvSpPr>
      <dsp:spPr>
        <a:xfrm rot="10790490">
          <a:off x="9004566" y="3028621"/>
          <a:ext cx="439408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9076763" y="3076652"/>
        <a:ext cx="367211" cy="144394"/>
      </dsp:txXfrm>
    </dsp:sp>
    <dsp:sp modelId="{F82EB066-6576-44FD-8C9F-D2F1FFB458B6}">
      <dsp:nvSpPr>
        <dsp:cNvPr id="0" name=""/>
        <dsp:cNvSpPr/>
      </dsp:nvSpPr>
      <dsp:spPr>
        <a:xfrm>
          <a:off x="6244456" y="2272032"/>
          <a:ext cx="2552843" cy="1763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September + October 2027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New pathways and major/minor combinations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Withdrawals / Suspensions</a:t>
          </a:r>
        </a:p>
      </dsp:txBody>
      <dsp:txXfrm>
        <a:off x="6296100" y="2323676"/>
        <a:ext cx="2449555" cy="1659972"/>
      </dsp:txXfrm>
    </dsp:sp>
    <dsp:sp modelId="{8950E7C2-821E-40AF-9071-E6B0D8C05BEB}">
      <dsp:nvSpPr>
        <dsp:cNvPr id="0" name=""/>
        <dsp:cNvSpPr/>
      </dsp:nvSpPr>
      <dsp:spPr>
        <a:xfrm rot="10830559">
          <a:off x="5789908" y="2932819"/>
          <a:ext cx="330803" cy="247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5864238" y="2982703"/>
        <a:ext cx="256472" cy="148662"/>
      </dsp:txXfrm>
    </dsp:sp>
    <dsp:sp modelId="{F58ABB7E-4585-414B-9D11-B535F36918C5}">
      <dsp:nvSpPr>
        <dsp:cNvPr id="0" name=""/>
        <dsp:cNvSpPr/>
      </dsp:nvSpPr>
      <dsp:spPr>
        <a:xfrm>
          <a:off x="4116711" y="2224480"/>
          <a:ext cx="1531566" cy="15315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November 2026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i="1" kern="1200" dirty="0"/>
            <a:t>Annual Portfolio Review</a:t>
          </a:r>
        </a:p>
      </dsp:txBody>
      <dsp:txXfrm>
        <a:off x="4161569" y="2269338"/>
        <a:ext cx="1441850" cy="1441850"/>
      </dsp:txXfrm>
    </dsp:sp>
    <dsp:sp modelId="{655DE8A0-874B-444F-BB65-2C3293D515D0}">
      <dsp:nvSpPr>
        <dsp:cNvPr id="0" name=""/>
        <dsp:cNvSpPr/>
      </dsp:nvSpPr>
      <dsp:spPr>
        <a:xfrm rot="10789287">
          <a:off x="3717538" y="2873126"/>
          <a:ext cx="282083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10800000">
        <a:off x="3789735" y="2921145"/>
        <a:ext cx="209886" cy="144394"/>
      </dsp:txXfrm>
    </dsp:sp>
    <dsp:sp modelId="{CF1CC5D7-F3BB-40AF-9F73-435C0C99F7F8}">
      <dsp:nvSpPr>
        <dsp:cNvPr id="0" name=""/>
        <dsp:cNvSpPr/>
      </dsp:nvSpPr>
      <dsp:spPr>
        <a:xfrm>
          <a:off x="1363705" y="2078829"/>
          <a:ext cx="2220776" cy="18378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December 2027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UG proposals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UG Title Changes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5. New pathways and major/minor combination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6. PGT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7. Withdrawals/Suspensions (UG FINAL CALL)</a:t>
          </a:r>
        </a:p>
      </dsp:txBody>
      <dsp:txXfrm>
        <a:off x="1417535" y="2132659"/>
        <a:ext cx="2113116" cy="1730219"/>
      </dsp:txXfrm>
    </dsp:sp>
    <dsp:sp modelId="{3CE05D0B-9D65-4C63-B2C8-A7A8620B0F77}">
      <dsp:nvSpPr>
        <dsp:cNvPr id="0" name=""/>
        <dsp:cNvSpPr/>
      </dsp:nvSpPr>
      <dsp:spPr>
        <a:xfrm rot="5458230">
          <a:off x="2345723" y="3996595"/>
          <a:ext cx="218822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19050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 rot="-5400000">
        <a:off x="2383492" y="4007517"/>
        <a:ext cx="144394" cy="153175"/>
      </dsp:txXfrm>
    </dsp:sp>
    <dsp:sp modelId="{D1605EA5-D6FA-4C5A-BD05-191B335DC1CA}">
      <dsp:nvSpPr>
        <dsp:cNvPr id="0" name=""/>
        <dsp:cNvSpPr/>
      </dsp:nvSpPr>
      <dsp:spPr>
        <a:xfrm>
          <a:off x="1336321" y="4329522"/>
          <a:ext cx="2199825" cy="1806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January + </a:t>
          </a:r>
          <a:r>
            <a:rPr lang="en-GB" sz="1050" b="1" u="sng" kern="1200"/>
            <a:t>February  + March 2028</a:t>
          </a:r>
          <a:endParaRPr lang="en-GB" sz="1050" b="1" u="sng" kern="1200" dirty="0"/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Stage 2 PGT proposals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PGT Title Changes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4. Withdrawals/Suspensions  (PGT)</a:t>
          </a:r>
        </a:p>
      </dsp:txBody>
      <dsp:txXfrm>
        <a:off x="1389227" y="4382428"/>
        <a:ext cx="2094013" cy="1700528"/>
      </dsp:txXfrm>
    </dsp:sp>
    <dsp:sp modelId="{FA4ABE92-208E-4ED2-87A0-D06EE1752663}">
      <dsp:nvSpPr>
        <dsp:cNvPr id="0" name=""/>
        <dsp:cNvSpPr/>
      </dsp:nvSpPr>
      <dsp:spPr>
        <a:xfrm rot="21586990">
          <a:off x="3689003" y="5106926"/>
          <a:ext cx="368251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3689003" y="5155194"/>
        <a:ext cx="296054" cy="144394"/>
      </dsp:txXfrm>
    </dsp:sp>
    <dsp:sp modelId="{88DF6DEE-650C-4498-913D-69CAFC14F63A}">
      <dsp:nvSpPr>
        <dsp:cNvPr id="0" name=""/>
        <dsp:cNvSpPr/>
      </dsp:nvSpPr>
      <dsp:spPr>
        <a:xfrm>
          <a:off x="4230955" y="4323272"/>
          <a:ext cx="1961235" cy="17978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u="sng" kern="1200" dirty="0"/>
            <a:t>April 2028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1.  Stage 2 PGT proposals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2. PGT Title Changes (FINAL CALL)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3. Withdrawals/Suspensions (PGT FINAL CALL)</a:t>
          </a:r>
        </a:p>
      </dsp:txBody>
      <dsp:txXfrm>
        <a:off x="4283612" y="4375929"/>
        <a:ext cx="1855921" cy="1692519"/>
      </dsp:txXfrm>
    </dsp:sp>
    <dsp:sp modelId="{348A39C5-DF65-4257-BAF7-C4ECF30EADC9}">
      <dsp:nvSpPr>
        <dsp:cNvPr id="0" name=""/>
        <dsp:cNvSpPr/>
      </dsp:nvSpPr>
      <dsp:spPr>
        <a:xfrm rot="54335">
          <a:off x="6340578" y="5122533"/>
          <a:ext cx="357575" cy="2406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 w="28575"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6340583" y="5170093"/>
        <a:ext cx="285378" cy="144394"/>
      </dsp:txXfrm>
    </dsp:sp>
    <dsp:sp modelId="{C8FFD932-F4B7-4D01-9B2D-277AB19A4704}">
      <dsp:nvSpPr>
        <dsp:cNvPr id="0" name=""/>
        <dsp:cNvSpPr/>
      </dsp:nvSpPr>
      <dsp:spPr>
        <a:xfrm>
          <a:off x="6866777" y="4391032"/>
          <a:ext cx="2267772" cy="1750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u="sng" kern="1200" dirty="0"/>
            <a:t>July 2028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i="1" kern="1200" dirty="0"/>
            <a:t>Non-standard business (including fast-track requests) to be considered during this meeting of EPASC. </a:t>
          </a:r>
          <a:endParaRPr lang="en-GB" sz="1100" b="1" u="sng" kern="1200" dirty="0"/>
        </a:p>
      </dsp:txBody>
      <dsp:txXfrm>
        <a:off x="6918047" y="4442302"/>
        <a:ext cx="2165232" cy="1647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04/09/2026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44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1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73DB7-0B46-684C-B5E1-AF6CC880A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1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1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35FE4EA-556B-314E-B3FB-875E27135C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34B4AF-1AC4-FC47-AA8C-7E18E8947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4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557572-AF67-D741-B2A4-44A9FA4304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B2D29-6465-AE42-B5BA-83ECEA0E4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96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1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686329D-43CB-C649-8FC5-6124209DD6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317D4-F74D-4A4D-95DA-3B0A7C4E8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3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90EC569-F9E9-8140-B4AF-6A9F8648F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31F28-5544-A447-B62B-BF8094C45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0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54F35E3-20DC-1245-B7BF-E2A9FA30C0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58883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09650"/>
            <a:ext cx="9144001" cy="24193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57E56B-E22A-0742-A0E8-CC2C6E465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53676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41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Flint 2">
    <p:bg>
      <p:bgPr>
        <a:solidFill>
          <a:srgbClr val="00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8E824CE-29F3-6445-A76C-C1B27454CE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36917" y="2655182"/>
            <a:ext cx="9144000" cy="31511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8D06A-2190-1C49-88C9-9A9D8C3FCB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8342F-BCD9-5C43-992C-CD5F514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7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balt 2">
    <p:bg>
      <p:bgPr>
        <a:solidFill>
          <a:srgbClr val="1A3F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C3B274-BBFE-6044-A286-605ED3BAAF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44DEDAB-DED7-8D4E-976B-1DDFF9413D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027F9-15BC-DD4B-92F5-15BF11E40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4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Coral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A354929-EFF9-5442-B06E-68E6740AA9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CC1901-6F3E-EC46-8628-1A9D3733BF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6053FF-2A61-3F49-A2F4-30DEFC4A4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6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Navy 2">
    <p:bg>
      <p:bgPr>
        <a:solidFill>
          <a:srgbClr val="D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033D83-FD37-8144-AE84-F8DDA7543B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32FD95-903B-C046-A9B7-359EE07F7B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CA2BE4-6BD0-514F-9A84-E62F640A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0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Gra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BBE74E-CE44-244B-AEBB-BA80796BD9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B4EDD8-9E4C-5044-AFFD-02229CAE8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762A03-0096-434A-817F-D0E595720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00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S Aquamar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AD49FCF-C37C-FC49-B31C-0EAA6BDECD9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705266"/>
            <a:ext cx="9144000" cy="315118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000" spc="83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91446D-B526-B846-A99D-5919A5E0E8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071046"/>
            <a:ext cx="9144001" cy="23808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E0EF2-4D64-0A46-8641-A08DD97E5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588" y="446400"/>
            <a:ext cx="1072823" cy="94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2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370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36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869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41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203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986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891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7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ver_slid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705EBC-BBAA-854C-B029-C11ACE0733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34CD084-A00E-7B4A-B478-F34711998E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68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slide_2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592A8E84-F19F-954F-9988-B160C33C8A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76512" y="2203846"/>
            <a:ext cx="1864806" cy="452432"/>
          </a:xfrm>
          <a:prstGeom prst="rect">
            <a:avLst/>
          </a:prstGeom>
          <a:solidFill>
            <a:srgbClr val="D0D3D4"/>
          </a:solidFill>
        </p:spPr>
        <p:txBody>
          <a:bodyPr wrap="none" anchor="b">
            <a:spAutoFit/>
          </a:bodyPr>
          <a:lstStyle>
            <a:lvl1pPr marL="0" indent="0" algn="ctr">
              <a:buNone/>
              <a:defRPr sz="2600" cap="all" spc="83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DC72852-D123-3A4E-B544-7DDA0C1E3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60494" y="2782288"/>
            <a:ext cx="8071012" cy="923330"/>
          </a:xfrm>
          <a:prstGeom prst="rect">
            <a:avLst/>
          </a:prstGeom>
          <a:solidFill>
            <a:srgbClr val="D0D3D4"/>
          </a:solidFill>
        </p:spPr>
        <p:txBody>
          <a:bodyPr wrap="square" anchor="t">
            <a:sp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416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aseline="0">
                <a:solidFill>
                  <a:srgbClr val="1A3F82"/>
                </a:solidFill>
              </a:defRPr>
            </a:lvl1pPr>
            <a:lvl2pPr marL="514350" indent="-171450">
              <a:lnSpc>
                <a:spcPct val="100000"/>
              </a:lnSpc>
              <a:buFont typeface="Arial" panose="020B0604020202020204" pitchFamily="34" charset="0"/>
              <a:buChar char="•"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926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51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1A13FE-1A2E-3C43-9617-43659ADC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5885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3219A2-6F08-364D-86A4-114F8EC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1826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011322-3B2B-E345-AD9B-6A9743D5B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737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3839BE-2552-9141-97C4-65B077805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699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0C16C5-45F5-3347-8255-1EB8E64B8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884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1C1117-F6D9-4446-83E5-C5A7FD3AF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81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26463C-3D64-2E46-965C-813C4C3A1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8341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188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2F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451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1BE61-03CB-AA45-9447-1977ACE5D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8869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19237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8163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0205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0706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5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069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748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6535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09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297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5968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3024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4143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716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491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5494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869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005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rgbClr val="D4263E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36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568536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9795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2585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3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11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96087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367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04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4245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D42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2269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58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147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56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4864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65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5214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03376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0849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13962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0062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1805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25600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0457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319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2752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4143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46290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25921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496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6614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607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2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6224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562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891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01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6365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55254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1882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960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3493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620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106025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271248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8059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57472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3774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0821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6267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229233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2081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007A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66805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59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498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231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90842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1615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447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87260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5849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2040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3706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66448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850013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68069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3286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105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2914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2730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5440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986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93365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8" y="1771650"/>
            <a:ext cx="10856685" cy="392650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047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2"/>
            <a:ext cx="5362803" cy="372968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4C6BA-26E5-334C-90B8-527133B7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0660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d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897DA7-A5EE-5147-9AC5-FA1FDF2B4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9" y="1771651"/>
            <a:ext cx="10859895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D2144-7DFC-0A47-9A23-84BEF612EF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81330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BA1D75-5A82-D945-8704-22385C2F1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1540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64448" y="1771651"/>
            <a:ext cx="5362803" cy="37296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681810-35D3-984C-A4C5-B75C999720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1742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AE01D-7DC8-4141-B8CD-2B872C1C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7" hasCustomPrompt="1"/>
          </p:nvPr>
        </p:nvSpPr>
        <p:spPr>
          <a:xfrm>
            <a:off x="6167439" y="1770825"/>
            <a:ext cx="5329237" cy="3745739"/>
          </a:xfrm>
          <a:prstGeom prst="rect">
            <a:avLst/>
          </a:prstGeom>
        </p:spPr>
        <p:txBody>
          <a:bodyPr tIns="2304000"/>
          <a:lstStyle>
            <a:lvl1pPr marL="0" indent="0" algn="ctr">
              <a:buNone/>
              <a:defRPr sz="135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>
                <a:solidFill>
                  <a:schemeClr val="bg2"/>
                </a:solidFill>
              </a:defRPr>
            </a:lvl2pPr>
            <a:lvl3pPr marL="685800" indent="0" algn="ctr">
              <a:buNone/>
              <a:defRPr>
                <a:solidFill>
                  <a:schemeClr val="bg2"/>
                </a:solidFill>
              </a:defRPr>
            </a:lvl3pPr>
            <a:lvl4pPr marL="1028700" indent="0" algn="ctr">
              <a:buNone/>
              <a:defRPr>
                <a:solidFill>
                  <a:schemeClr val="bg2"/>
                </a:solidFill>
              </a:defRPr>
            </a:lvl4pPr>
            <a:lvl5pPr marL="1371600" indent="0" algn="ctr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DDD6D62-86B4-094D-8571-B010BBAF7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953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75" userDrawn="1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pos="7243" userDrawn="1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759CF6-F968-FC44-A965-6194CB670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636EB0-837C-8F4D-9B6A-027CF558D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5389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ox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9FE2D0-A775-A042-8181-AE47DD79EA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E7BA1B3-4F90-4D4F-84C1-E592AC9E8A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61543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B637183-FFC1-954F-A4E4-5673A3D9DA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7657" y="1771650"/>
            <a:ext cx="5362803" cy="3729684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0236B7-FD2F-BB43-97EF-AE887B734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28604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89D5AD-DD9F-4F4B-BCC5-0FBB14540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67658" y="1771651"/>
            <a:ext cx="10856685" cy="3740151"/>
          </a:xfrm>
          <a:prstGeom prst="rect">
            <a:avLst/>
          </a:prstGeom>
        </p:spPr>
        <p:txBody>
          <a:bodyPr wrap="square" numCol="3" spcCol="144000">
            <a:normAutofit/>
          </a:bodyPr>
          <a:lstStyle>
            <a:lvl1pPr marL="0" indent="0">
              <a:lnSpc>
                <a:spcPct val="110000"/>
              </a:lnSpc>
              <a:buNone/>
              <a:defRPr sz="2000" baseline="0">
                <a:solidFill>
                  <a:srgbClr val="1A3F8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endParaRPr lang="en-GB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3871D7-CE00-9449-98B1-2C9B31B382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2765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C2B72-5248-5645-AD3D-3EC9BAAD6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2A1CF2-DB37-D14F-87D1-56686BA5B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4245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itl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AF819-4952-884C-9CEB-69CACB9CD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97" y="5799600"/>
            <a:ext cx="787400" cy="698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A52200-21DC-53CC-7FD1-52FC6EEE7AFC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E7D49-DEE1-5CDB-3F0B-1F5DFD9F8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567" y="1873159"/>
            <a:ext cx="3120866" cy="27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0AD8EB-E839-4547-9E89-5B943E05A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4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206D771-2F75-0F4A-9B86-6ECB2BD7561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482944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2947" cy="5325258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Rectangle 22"/>
          <p:cNvSpPr/>
          <p:nvPr userDrawn="1"/>
        </p:nvSpPr>
        <p:spPr>
          <a:xfrm rot="5400000">
            <a:off x="3357024" y="4040174"/>
            <a:ext cx="5467877" cy="7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E8E405-3AE2-8C49-9829-D2E35FC85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6160579" y="1436276"/>
            <a:ext cx="5912891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BFEA1E2-7FF4-694D-A02B-F2A67E8DC7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0532" y="5006909"/>
            <a:ext cx="4699000" cy="4617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6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2"/>
          <p:cNvSpPr>
            <a:spLocks noGrp="1"/>
          </p:cNvSpPr>
          <p:nvPr>
            <p:ph type="ctrTitle" hasCustomPrompt="1"/>
          </p:nvPr>
        </p:nvSpPr>
        <p:spPr>
          <a:xfrm>
            <a:off x="780532" y="2171700"/>
            <a:ext cx="4699000" cy="26184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Statement/</a:t>
            </a:r>
            <a:br>
              <a:rPr lang="en-US" dirty="0"/>
            </a:br>
            <a:r>
              <a:rPr lang="en-US" dirty="0"/>
              <a:t>quote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A9C620-42F0-B041-A8EF-013D8BA73FAC}"/>
              </a:ext>
            </a:extLst>
          </p:cNvPr>
          <p:cNvSpPr txBox="1">
            <a:spLocks/>
          </p:cNvSpPr>
          <p:nvPr userDrawn="1"/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sz="500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0431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9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0C04DF-EFB5-5849-B951-94A8A0DA9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0020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8531" y="1436276"/>
            <a:ext cx="5922944" cy="53252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C202FB-2CAB-4D42-957B-F5A1C8FEC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3978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block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97EE1-E327-B042-8244-0E4E747C8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80" y="1436276"/>
            <a:ext cx="5912891" cy="53252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5A895F7-50AF-524D-94D9-ADFF841C6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6661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20" y="5800677"/>
            <a:ext cx="1063872" cy="7012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689A0E-533C-9C47-9CD8-AC4E03F41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1436276"/>
            <a:ext cx="5923517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BC9C9-4741-0046-BB68-C2A9D54DF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859329" y="4210052"/>
            <a:ext cx="2214137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60579" y="4210052"/>
            <a:ext cx="3580216" cy="25514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60579" y="1435101"/>
            <a:ext cx="5912887" cy="26797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4873579-44C4-8D4B-8A4C-A9E371875F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0057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6F2D1E-4212-084F-8A5E-57ECF0C34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BAF023-F198-D34B-BF29-AE8FB01B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89" y="575778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4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09" userDrawn="1">
          <p15:clr>
            <a:srgbClr val="FBAE40"/>
          </p15:clr>
        </p15:guide>
        <p15:guide id="3" pos="3871" userDrawn="1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lock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0580" y="1436276"/>
            <a:ext cx="5912891" cy="5325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734B01-7260-5A4D-8E9A-A3D89E4A3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845849" y="2162630"/>
            <a:ext cx="4699000" cy="32180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118531" y="1436276"/>
            <a:ext cx="5923517" cy="5324888"/>
          </a:xfrm>
          <a:prstGeom prst="rect">
            <a:avLst/>
          </a:prstGeom>
        </p:spPr>
        <p:txBody>
          <a:bodyPr tIns="3168000"/>
          <a:lstStyle>
            <a:lvl1pPr marL="0" indent="0" algn="ctr">
              <a:buNone/>
              <a:defRPr sz="15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insert content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96A6BD-64A5-9C49-80C3-0EEA55FDA5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CC1BB9-BD6D-954A-A7CA-54292DDB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25" y="5721859"/>
            <a:ext cx="7874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0107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7277"/>
            <a:ext cx="7946332" cy="29081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613A8D-B828-EF41-A8F4-4A908EAF6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167505" y="4435478"/>
            <a:ext cx="3911908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5001" y="4435478"/>
            <a:ext cx="3903972" cy="2326057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5" y="1765301"/>
            <a:ext cx="7259275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44E664-3719-094D-9BB3-A36537B009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226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2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31" y="3747639"/>
            <a:ext cx="3898084" cy="3013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33081" y="1436200"/>
            <a:ext cx="3915892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5438" y="1435124"/>
            <a:ext cx="3898084" cy="291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896F8A-5C4C-0F42-865E-7876D9668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133081" y="4434402"/>
            <a:ext cx="7930441" cy="2327133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88272" y="4130637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556336" y="1765300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0927" y="1765301"/>
            <a:ext cx="3181349" cy="22479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134423" y="1436202"/>
            <a:ext cx="3882192" cy="2221461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EF2316E-6486-D348-AC07-424798573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920769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 3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8528" y="1437279"/>
            <a:ext cx="3912347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49404" y="1437279"/>
            <a:ext cx="3901205" cy="26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9140" y="4130635"/>
            <a:ext cx="3910273" cy="263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543379" y="4486275"/>
            <a:ext cx="3181349" cy="19558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149403" y="4130635"/>
            <a:ext cx="3901204" cy="2630898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18528" y="4122330"/>
            <a:ext cx="3905040" cy="2639205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169140" y="1437276"/>
            <a:ext cx="3910273" cy="2615202"/>
          </a:xfrm>
          <a:prstGeom prst="rect">
            <a:avLst/>
          </a:prstGeom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452884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48808" y="1765300"/>
            <a:ext cx="3142117" cy="19823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46F62-A844-3E4E-A07B-DBF427FF1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37E367A-9358-F24E-B8DF-FCDCC236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56909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accent3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71470" y="4136006"/>
            <a:ext cx="3902001" cy="262552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CAA1C9-7158-A44D-99A3-C701456768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439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3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44997" y="4138185"/>
            <a:ext cx="3907944" cy="2623349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28CEDCA-8B2F-2045-9055-8FBC95B085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05326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2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530" y="4138188"/>
            <a:ext cx="3907940" cy="2628878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9140B67-D7EA-8741-B5E4-8B6DD4AE5C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9934" y="444919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9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71469" y="1437277"/>
            <a:ext cx="3902003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85422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7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145000" y="1437277"/>
            <a:ext cx="3907941" cy="2609833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503664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18" name="Pictur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8529" y="1437277"/>
            <a:ext cx="3907943" cy="2609834"/>
          </a:xfrm>
          <a:prstGeom prst="rect">
            <a:avLst/>
          </a:prstGeom>
          <a:solidFill>
            <a:schemeClr val="bg2"/>
          </a:solidFill>
        </p:spPr>
        <p:txBody>
          <a:bodyPr tIns="936000" anchor="ctr"/>
          <a:lstStyle>
            <a:lvl1pPr marL="0" indent="0" algn="ctr">
              <a:buNone/>
              <a:defRPr sz="135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88272" y="1762733"/>
            <a:ext cx="3181349" cy="1943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0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200">
                <a:solidFill>
                  <a:schemeClr val="bg1"/>
                </a:solidFill>
              </a:defRPr>
            </a:lvl3pPr>
            <a:lvl4pPr marL="1028700" indent="0" algn="ctr">
              <a:buNone/>
              <a:defRPr sz="1050">
                <a:solidFill>
                  <a:schemeClr val="bg1"/>
                </a:solidFill>
              </a:defRPr>
            </a:lvl4pPr>
            <a:lvl5pPr marL="1371600" indent="0" algn="ctr"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Delete text box if not used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F8B313-9E77-1A4C-97B1-A0EDBF7E2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46200"/>
          </a:xfrm>
          <a:prstGeom prst="rect">
            <a:avLst/>
          </a:prstGeom>
          <a:solidFill>
            <a:srgbClr val="5D37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87A5E4E-F6BA-4848-A25E-CB51D6B00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313" y="283024"/>
            <a:ext cx="10611368" cy="780153"/>
          </a:xfrm>
          <a:prstGeom prst="rect">
            <a:avLst/>
          </a:prstGeom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GB" sz="5000" kern="1200" spc="83" baseline="0" dirty="0">
                <a:solidFill>
                  <a:srgbClr val="FFFCEE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01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2ACC-8EFA-4B87-A34A-9C3FB424C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AD5D5-9EC1-471E-8DE1-705C3DFB1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13353-68BD-4504-8C7E-FC29356B2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F6251-6A58-40EF-9F9A-7E3848B03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DB230-B2BE-428A-9FB9-5B99BE64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63290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0D34-E0D1-4A77-A88A-78157D59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E851-480A-4A10-AF6F-701A82AB0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E5CCE-FA11-4FFF-A7CE-B02F7910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250E6-DBC8-4740-9710-E8E2EA4109D4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761D1-170D-4761-8D13-CBD9EB7D3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6B733-E98E-439F-B5D5-F0451E04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1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87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1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371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8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5" r:id="rId6"/>
    <p:sldLayoutId id="2147484186" r:id="rId7"/>
    <p:sldLayoutId id="2147484188" r:id="rId8"/>
    <p:sldLayoutId id="2147484189" r:id="rId9"/>
    <p:sldLayoutId id="2147484190" r:id="rId10"/>
    <p:sldLayoutId id="2147484191" r:id="rId11"/>
    <p:sldLayoutId id="214748416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2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169" r:id="rId2"/>
    <p:sldLayoutId id="2147483890" r:id="rId3"/>
    <p:sldLayoutId id="2147483889" r:id="rId4"/>
    <p:sldLayoutId id="2147483791" r:id="rId5"/>
    <p:sldLayoutId id="2147483793" r:id="rId6"/>
    <p:sldLayoutId id="2147483794" r:id="rId7"/>
    <p:sldLayoutId id="2147483795" r:id="rId8"/>
    <p:sldLayoutId id="2147483895" r:id="rId9"/>
    <p:sldLayoutId id="2147483901" r:id="rId10"/>
    <p:sldLayoutId id="2147484310" r:id="rId11"/>
    <p:sldLayoutId id="2147483805" r:id="rId12"/>
    <p:sldLayoutId id="2147483973" r:id="rId13"/>
    <p:sldLayoutId id="2147483959" r:id="rId14"/>
    <p:sldLayoutId id="2147483960" r:id="rId15"/>
    <p:sldLayoutId id="2147483961" r:id="rId16"/>
    <p:sldLayoutId id="2147483962" r:id="rId17"/>
    <p:sldLayoutId id="2147483963" r:id="rId18"/>
    <p:sldLayoutId id="2147483964" r:id="rId19"/>
    <p:sldLayoutId id="2147483965" r:id="rId20"/>
    <p:sldLayoutId id="2147483966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53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309" r:id="rId11"/>
    <p:sldLayoutId id="2147484210" r:id="rId12"/>
    <p:sldLayoutId id="2147484211" r:id="rId13"/>
    <p:sldLayoutId id="2147484212" r:id="rId14"/>
    <p:sldLayoutId id="2147484213" r:id="rId15"/>
    <p:sldLayoutId id="2147484214" r:id="rId16"/>
    <p:sldLayoutId id="2147484215" r:id="rId17"/>
    <p:sldLayoutId id="2147484216" r:id="rId18"/>
    <p:sldLayoutId id="2147484217" r:id="rId19"/>
    <p:sldLayoutId id="2147484218" r:id="rId20"/>
    <p:sldLayoutId id="214748421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30" r:id="rId10"/>
    <p:sldLayoutId id="2147484231" r:id="rId11"/>
    <p:sldLayoutId id="2147484232" r:id="rId12"/>
    <p:sldLayoutId id="2147484233" r:id="rId13"/>
    <p:sldLayoutId id="2147484234" r:id="rId14"/>
    <p:sldLayoutId id="2147484235" r:id="rId15"/>
    <p:sldLayoutId id="2147484236" r:id="rId16"/>
    <p:sldLayoutId id="2147484237" r:id="rId17"/>
    <p:sldLayoutId id="2147484238" r:id="rId18"/>
    <p:sldLayoutId id="2147484239" r:id="rId19"/>
    <p:sldLayoutId id="2147484229" r:id="rId20"/>
    <p:sldLayoutId id="2147484308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60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307" r:id="rId11"/>
    <p:sldLayoutId id="2147484250" r:id="rId12"/>
    <p:sldLayoutId id="2147484251" r:id="rId13"/>
    <p:sldLayoutId id="2147484252" r:id="rId14"/>
    <p:sldLayoutId id="2147484253" r:id="rId15"/>
    <p:sldLayoutId id="2147484254" r:id="rId16"/>
    <p:sldLayoutId id="2147484255" r:id="rId17"/>
    <p:sldLayoutId id="2147484256" r:id="rId18"/>
    <p:sldLayoutId id="2147484257" r:id="rId19"/>
    <p:sldLayoutId id="2147484258" r:id="rId20"/>
    <p:sldLayoutId id="214748425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306" r:id="rId11"/>
    <p:sldLayoutId id="2147484275" r:id="rId12"/>
    <p:sldLayoutId id="2147484276" r:id="rId13"/>
    <p:sldLayoutId id="2147484277" r:id="rId14"/>
    <p:sldLayoutId id="2147484278" r:id="rId15"/>
    <p:sldLayoutId id="2147484279" r:id="rId16"/>
    <p:sldLayoutId id="2147484280" r:id="rId17"/>
    <p:sldLayoutId id="2147484281" r:id="rId18"/>
    <p:sldLayoutId id="2147484282" r:id="rId19"/>
    <p:sldLayoutId id="2147484283" r:id="rId20"/>
    <p:sldLayoutId id="2147484284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61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  <p:sldLayoutId id="2147484303" r:id="rId18"/>
    <p:sldLayoutId id="2147484304" r:id="rId19"/>
    <p:sldLayoutId id="2147484305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8B0757-848A-4955-82DC-B858DD494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983FD-7784-4D3C-A18A-85067C3F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CEA3A-C777-42BA-8841-3BD712265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250E6-DBC8-4740-9710-E8E2EA4109D4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82507-113B-4068-A14F-F13D5A1F8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F6FF9-C282-4651-AE1D-DB162C2C8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BA98-B211-46CC-9745-FF0F9BE5F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0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FBA7DA-B72A-B045-94A7-CAA3B44B7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471766"/>
            <a:ext cx="9144001" cy="2419350"/>
          </a:xfrm>
        </p:spPr>
        <p:txBody>
          <a:bodyPr/>
          <a:lstStyle/>
          <a:p>
            <a:r>
              <a:rPr lang="en-GB" b="1">
                <a:solidFill>
                  <a:srgbClr val="FFFFFF"/>
                </a:solidFill>
              </a:rPr>
              <a:t>EPASC </a:t>
            </a:r>
            <a:r>
              <a:rPr lang="en-GB" b="1" dirty="0">
                <a:solidFill>
                  <a:srgbClr val="FFFFFF"/>
                </a:solidFill>
              </a:rPr>
              <a:t>Business to Consider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A9DACE-0705-6578-A834-D7987622C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17572"/>
            <a:ext cx="9144001" cy="24193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</a:t>
            </a:r>
            <a:br>
              <a:rPr lang="en-GB" b="1" dirty="0">
                <a:solidFill>
                  <a:srgbClr val="FFFFFF"/>
                </a:solidFill>
              </a:rPr>
            </a:br>
            <a:r>
              <a:rPr lang="en-GB" b="1" dirty="0">
                <a:solidFill>
                  <a:srgbClr val="FFFFFF"/>
                </a:solidFill>
              </a:rPr>
              <a:t>AY2027-28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52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8402456"/>
              </p:ext>
            </p:extLst>
          </p:nvPr>
        </p:nvGraphicFramePr>
        <p:xfrm>
          <a:off x="105878" y="115503"/>
          <a:ext cx="11886830" cy="6061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4945528" y="3824701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56DA5-709A-4D6B-AC25-5B3709363DB9}"/>
              </a:ext>
            </a:extLst>
          </p:cNvPr>
          <p:cNvSpPr/>
          <p:nvPr/>
        </p:nvSpPr>
        <p:spPr>
          <a:xfrm rot="16200000">
            <a:off x="-1596636" y="2714320"/>
            <a:ext cx="4861581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</a:t>
            </a: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AY2026-27</a:t>
            </a:r>
            <a:endParaRPr 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471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607EE-5E26-9398-A430-A927AFC40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AEB01A-DBEF-1D5B-5565-A52BD09D2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17572"/>
            <a:ext cx="9144001" cy="24193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</a:t>
            </a:r>
            <a:br>
              <a:rPr lang="en-GB" b="1" dirty="0">
                <a:solidFill>
                  <a:srgbClr val="FFFFFF"/>
                </a:solidFill>
              </a:rPr>
            </a:br>
            <a:r>
              <a:rPr lang="en-GB" b="1" dirty="0">
                <a:solidFill>
                  <a:srgbClr val="FFFFFF"/>
                </a:solidFill>
              </a:rPr>
              <a:t>AY2028-29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68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6673418"/>
              </p:ext>
            </p:extLst>
          </p:nvPr>
        </p:nvGraphicFramePr>
        <p:xfrm>
          <a:off x="225213" y="52754"/>
          <a:ext cx="11847146" cy="6326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556FDD-5161-4729-89F8-2B49313D63BA}"/>
              </a:ext>
            </a:extLst>
          </p:cNvPr>
          <p:cNvSpPr/>
          <p:nvPr/>
        </p:nvSpPr>
        <p:spPr>
          <a:xfrm>
            <a:off x="3449301" y="5312273"/>
            <a:ext cx="1859280" cy="64666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Print and Online Prospectus published – March 2027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2208674" y="6206229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 July 2027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334739" y="6108078"/>
            <a:ext cx="1859280" cy="51816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September 2027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614024-6F82-3CE9-8D3A-30957161CEA2}"/>
              </a:ext>
            </a:extLst>
          </p:cNvPr>
          <p:cNvSpPr/>
          <p:nvPr/>
        </p:nvSpPr>
        <p:spPr>
          <a:xfrm rot="16200000">
            <a:off x="-2664734" y="2738799"/>
            <a:ext cx="643170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AY2027-28</a:t>
            </a:r>
          </a:p>
        </p:txBody>
      </p:sp>
    </p:spTree>
    <p:extLst>
      <p:ext uri="{BB962C8B-B14F-4D97-AF65-F5344CB8AC3E}">
        <p14:creationId xmlns:p14="http://schemas.microsoft.com/office/powerpoint/2010/main" val="177505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84A0F-4E07-3C25-F88F-377CFC043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29FD4-88F1-B229-D847-109759258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17572"/>
            <a:ext cx="9144001" cy="24193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For proposals coming into effect from </a:t>
            </a:r>
            <a:br>
              <a:rPr lang="en-GB" b="1" dirty="0">
                <a:solidFill>
                  <a:srgbClr val="FFFFFF"/>
                </a:solidFill>
              </a:rPr>
            </a:br>
            <a:r>
              <a:rPr lang="en-GB" b="1" dirty="0">
                <a:solidFill>
                  <a:srgbClr val="FFFFFF"/>
                </a:solidFill>
              </a:rPr>
              <a:t>AY2029-30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89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43060D8-9CFE-4D88-99C1-FA5851302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00271"/>
              </p:ext>
            </p:extLst>
          </p:nvPr>
        </p:nvGraphicFramePr>
        <p:xfrm>
          <a:off x="128954" y="105508"/>
          <a:ext cx="11847146" cy="6326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556FDD-5161-4729-89F8-2B49313D63BA}"/>
              </a:ext>
            </a:extLst>
          </p:cNvPr>
          <p:cNvSpPr/>
          <p:nvPr/>
        </p:nvSpPr>
        <p:spPr>
          <a:xfrm>
            <a:off x="2714167" y="5934801"/>
            <a:ext cx="1859280" cy="48466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Print and Online Prospectus published (March)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26924D-A8AE-4A8A-81BF-094871F8CD8C}"/>
              </a:ext>
            </a:extLst>
          </p:cNvPr>
          <p:cNvSpPr/>
          <p:nvPr/>
        </p:nvSpPr>
        <p:spPr>
          <a:xfrm>
            <a:off x="8169873" y="3970646"/>
            <a:ext cx="2049905" cy="50781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UG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PG Applications Open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(September)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7F7D9-F68D-F9B8-B16F-5F537A0C6C38}"/>
              </a:ext>
            </a:extLst>
          </p:cNvPr>
          <p:cNvSpPr/>
          <p:nvPr/>
        </p:nvSpPr>
        <p:spPr>
          <a:xfrm rot="16200000">
            <a:off x="-1892181" y="3363211"/>
            <a:ext cx="48615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For proposals coming into effect from AY2029-30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D33C85-997F-43E8-9B73-552E8BDE100B}"/>
              </a:ext>
            </a:extLst>
          </p:cNvPr>
          <p:cNvSpPr/>
          <p:nvPr/>
        </p:nvSpPr>
        <p:spPr>
          <a:xfrm>
            <a:off x="7240233" y="6036555"/>
            <a:ext cx="1859280" cy="3454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PGT Prospectus Published</a:t>
            </a:r>
          </a:p>
        </p:txBody>
      </p:sp>
    </p:spTree>
    <p:extLst>
      <p:ext uri="{BB962C8B-B14F-4D97-AF65-F5344CB8AC3E}">
        <p14:creationId xmlns:p14="http://schemas.microsoft.com/office/powerpoint/2010/main" val="3652521126"/>
      </p:ext>
    </p:extLst>
  </p:cSld>
  <p:clrMapOvr>
    <a:masterClrMapping/>
  </p:clrMapOvr>
</p:sld>
</file>

<file path=ppt/theme/theme1.xml><?xml version="1.0" encoding="utf-8"?>
<a:theme xmlns:a="http://schemas.openxmlformats.org/drawingml/2006/main" name="UoS Blank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92F5711-901E-0E45-9E52-FE336F92D060}"/>
    </a:ext>
  </a:extLst>
</a:theme>
</file>

<file path=ppt/theme/theme2.xml><?xml version="1.0" encoding="utf-8"?>
<a:theme xmlns:a="http://schemas.openxmlformats.org/drawingml/2006/main" name="UoS Image Cover Slides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9081E629-77BB-C545-94FA-7551BE2C3259}"/>
    </a:ext>
  </a:extLst>
</a:theme>
</file>

<file path=ppt/theme/theme3.xml><?xml version="1.0" encoding="utf-8"?>
<a:theme xmlns:a="http://schemas.openxmlformats.org/drawingml/2006/main" name="Flin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6FC3460-3AF5-1045-BC16-86AAD711BAF4}"/>
    </a:ext>
  </a:extLst>
</a:theme>
</file>

<file path=ppt/theme/theme4.xml><?xml version="1.0" encoding="utf-8"?>
<a:theme xmlns:a="http://schemas.openxmlformats.org/drawingml/2006/main" name="Coral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02B180AB-677C-304E-B35B-FBC7CAA988FB}"/>
    </a:ext>
  </a:extLst>
</a:theme>
</file>

<file path=ppt/theme/theme5.xml><?xml version="1.0" encoding="utf-8"?>
<a:theme xmlns:a="http://schemas.openxmlformats.org/drawingml/2006/main" name="Cobalt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484B881A-AE71-D446-9AEC-32BD5AF059E0}"/>
    </a:ext>
  </a:extLst>
</a:theme>
</file>

<file path=ppt/theme/theme6.xml><?xml version="1.0" encoding="utf-8"?>
<a:theme xmlns:a="http://schemas.openxmlformats.org/drawingml/2006/main" name="Aquamarin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A974B352-A73D-4241-A997-2415CD99F9C2}"/>
    </a:ext>
  </a:extLst>
</a:theme>
</file>

<file path=ppt/theme/theme7.xml><?xml version="1.0" encoding="utf-8"?>
<a:theme xmlns:a="http://schemas.openxmlformats.org/drawingml/2006/main" name="Navy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1799EF59-5214-8141-9E01-1AA60E46F7E8}"/>
    </a:ext>
  </a:extLst>
</a:theme>
</file>

<file path=ppt/theme/theme8.xml><?xml version="1.0" encoding="utf-8"?>
<a:theme xmlns:a="http://schemas.openxmlformats.org/drawingml/2006/main" name="Grape - UoS Content">
  <a:themeElements>
    <a:clrScheme name="UoS">
      <a:dk1>
        <a:srgbClr val="000000"/>
      </a:dk1>
      <a:lt1>
        <a:srgbClr val="FFFFFF"/>
      </a:lt1>
      <a:dk2>
        <a:srgbClr val="1D428A"/>
      </a:dk2>
      <a:lt2>
        <a:srgbClr val="D0D3D4"/>
      </a:lt2>
      <a:accent1>
        <a:srgbClr val="00BFB3"/>
      </a:accent1>
      <a:accent2>
        <a:srgbClr val="DC582A"/>
      </a:accent2>
      <a:accent3>
        <a:srgbClr val="FFC845"/>
      </a:accent3>
      <a:accent4>
        <a:srgbClr val="7DA1C4"/>
      </a:accent4>
      <a:accent5>
        <a:srgbClr val="5D3754"/>
      </a:accent5>
      <a:accent6>
        <a:srgbClr val="BE84A3"/>
      </a:accent6>
      <a:hlink>
        <a:srgbClr val="169ACF"/>
      </a:hlink>
      <a:folHlink>
        <a:srgbClr val="169ACF"/>
      </a:folHlink>
    </a:clrScheme>
    <a:fontScheme name="University of Sussex templat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oS Powerpoint template accessible - widescreen" id="{4E52730F-B600-CC4F-A16D-D52CEFA50DC2}" vid="{3286682C-AF12-6A4A-AEA0-F85B432B5F6C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Blank Cover Slides</Template>
  <TotalTime>0</TotalTime>
  <Words>630</Words>
  <Application>Microsoft Office PowerPoint</Application>
  <PresentationFormat>Widescreen</PresentationFormat>
  <Paragraphs>112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Calibri</vt:lpstr>
      <vt:lpstr>Calibri Light</vt:lpstr>
      <vt:lpstr>UoS Blank Cover Slides</vt:lpstr>
      <vt:lpstr>UoS Image Cover Slides</vt:lpstr>
      <vt:lpstr>Flint - UoS Content</vt:lpstr>
      <vt:lpstr>Coral - UoS Content</vt:lpstr>
      <vt:lpstr>Cobalt - UoS Content</vt:lpstr>
      <vt:lpstr>Aquamarine - UoS Content</vt:lpstr>
      <vt:lpstr>Navy - UoS Content</vt:lpstr>
      <vt:lpstr>Grape - UoS Content</vt:lpstr>
      <vt:lpstr>Office Theme</vt:lpstr>
      <vt:lpstr>EPASC Business to Consider</vt:lpstr>
      <vt:lpstr>For proposals coming into effect from  AY2027-28</vt:lpstr>
      <vt:lpstr>PowerPoint Presentation</vt:lpstr>
      <vt:lpstr>For proposals coming into effect from  AY2028-29</vt:lpstr>
      <vt:lpstr>PowerPoint Presentation</vt:lpstr>
      <vt:lpstr>For proposals coming into effect from  AY2029-30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Carrie Prew</dc:creator>
  <cp:lastModifiedBy>Matt Collins</cp:lastModifiedBy>
  <cp:revision>18</cp:revision>
  <dcterms:created xsi:type="dcterms:W3CDTF">2024-06-19T15:20:36Z</dcterms:created>
  <dcterms:modified xsi:type="dcterms:W3CDTF">2026-09-04T09:16:20Z</dcterms:modified>
</cp:coreProperties>
</file>