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6" r:id="rId2"/>
    <p:sldId id="294" r:id="rId3"/>
    <p:sldId id="290" r:id="rId4"/>
    <p:sldId id="279" r:id="rId5"/>
    <p:sldId id="273" r:id="rId6"/>
    <p:sldId id="274" r:id="rId7"/>
    <p:sldId id="281" r:id="rId8"/>
    <p:sldId id="287" r:id="rId9"/>
    <p:sldId id="259" r:id="rId10"/>
    <p:sldId id="260" r:id="rId11"/>
    <p:sldId id="269" r:id="rId12"/>
    <p:sldId id="270" r:id="rId13"/>
    <p:sldId id="265" r:id="rId14"/>
    <p:sldId id="261" r:id="rId15"/>
    <p:sldId id="286" r:id="rId16"/>
    <p:sldId id="267" r:id="rId17"/>
    <p:sldId id="284" r:id="rId18"/>
    <p:sldId id="295" r:id="rId19"/>
    <p:sldId id="266" r:id="rId20"/>
    <p:sldId id="268" r:id="rId21"/>
    <p:sldId id="262" r:id="rId22"/>
    <p:sldId id="285" r:id="rId23"/>
    <p:sldId id="263" r:id="rId24"/>
    <p:sldId id="288" r:id="rId25"/>
    <p:sldId id="264" r:id="rId26"/>
    <p:sldId id="277" r:id="rId27"/>
    <p:sldId id="291" r:id="rId28"/>
    <p:sldId id="258" r:id="rId29"/>
    <p:sldId id="278" r:id="rId30"/>
    <p:sldId id="280" r:id="rId31"/>
    <p:sldId id="292" r:id="rId32"/>
    <p:sldId id="275" r:id="rId33"/>
    <p:sldId id="293" r:id="rId34"/>
    <p:sldId id="282" r:id="rId35"/>
    <p:sldId id="283" r:id="rId36"/>
    <p:sldId id="272" r:id="rId37"/>
    <p:sldId id="276" r:id="rId38"/>
    <p:sldId id="289" r:id="rId39"/>
    <p:sldId id="296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1" d="100"/>
          <a:sy n="121" d="100"/>
        </p:scale>
        <p:origin x="131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5940C3-A50D-4F32-86C3-86898A284B8F}" type="datetimeFigureOut">
              <a:rPr lang="en-GB" smtClean="0"/>
              <a:t>22/09/2016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1E9749-CF4F-4DDB-AAEB-DDB03290E3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48951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1E9749-CF4F-4DDB-AAEB-DDB03290E31F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8633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9A0AA-7265-4242-8E1A-35482C856926}" type="datetimeFigureOut">
              <a:rPr lang="en-GB" smtClean="0"/>
              <a:t>22/09/2016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16E87-9572-46DA-ACED-2666BFCB7D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1167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9A0AA-7265-4242-8E1A-35482C856926}" type="datetimeFigureOut">
              <a:rPr lang="en-GB" smtClean="0"/>
              <a:t>22/09/2016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16E87-9572-46DA-ACED-2666BFCB7D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3189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9A0AA-7265-4242-8E1A-35482C856926}" type="datetimeFigureOut">
              <a:rPr lang="en-GB" smtClean="0"/>
              <a:t>22/09/2016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16E87-9572-46DA-ACED-2666BFCB7D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9011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9A0AA-7265-4242-8E1A-35482C856926}" type="datetimeFigureOut">
              <a:rPr lang="en-GB" smtClean="0"/>
              <a:t>22/09/2016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16E87-9572-46DA-ACED-2666BFCB7D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1272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9A0AA-7265-4242-8E1A-35482C856926}" type="datetimeFigureOut">
              <a:rPr lang="en-GB" smtClean="0"/>
              <a:t>22/09/2016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16E87-9572-46DA-ACED-2666BFCB7D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5537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9A0AA-7265-4242-8E1A-35482C856926}" type="datetimeFigureOut">
              <a:rPr lang="en-GB" smtClean="0"/>
              <a:t>22/09/2016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16E87-9572-46DA-ACED-2666BFCB7D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3432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9A0AA-7265-4242-8E1A-35482C856926}" type="datetimeFigureOut">
              <a:rPr lang="en-GB" smtClean="0"/>
              <a:t>22/09/2016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16E87-9572-46DA-ACED-2666BFCB7D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0149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9A0AA-7265-4242-8E1A-35482C856926}" type="datetimeFigureOut">
              <a:rPr lang="en-GB" smtClean="0"/>
              <a:t>22/09/2016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16E87-9572-46DA-ACED-2666BFCB7D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334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9A0AA-7265-4242-8E1A-35482C856926}" type="datetimeFigureOut">
              <a:rPr lang="en-GB" smtClean="0"/>
              <a:t>22/09/2016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16E87-9572-46DA-ACED-2666BFCB7D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0982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9A0AA-7265-4242-8E1A-35482C856926}" type="datetimeFigureOut">
              <a:rPr lang="en-GB" smtClean="0"/>
              <a:t>22/09/2016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16E87-9572-46DA-ACED-2666BFCB7D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6495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9A0AA-7265-4242-8E1A-35482C856926}" type="datetimeFigureOut">
              <a:rPr lang="en-GB" smtClean="0"/>
              <a:t>22/09/2016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16E87-9572-46DA-ACED-2666BFCB7D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5942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D9A0AA-7265-4242-8E1A-35482C856926}" type="datetimeFigureOut">
              <a:rPr lang="en-GB" smtClean="0"/>
              <a:t>22/09/2016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316E87-9572-46DA-ACED-2666BFCB7D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4085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You take your students to the cemetery don’t you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Maggie Jackson</a:t>
            </a:r>
          </a:p>
          <a:p>
            <a:r>
              <a:rPr lang="en-GB" dirty="0" smtClean="0"/>
              <a:t>Teesside University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4683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  <a:spcAft>
                <a:spcPts val="0"/>
              </a:spcAft>
            </a:pPr>
            <a:r>
              <a:rPr lang="en-GB" dirty="0">
                <a:latin typeface="Times New Roman"/>
                <a:ea typeface="Times New Roman"/>
              </a:rPr>
              <a:t>“</a:t>
            </a:r>
            <a:r>
              <a:rPr lang="en-GB" b="1" dirty="0">
                <a:latin typeface="Times New Roman"/>
                <a:ea typeface="Times New Roman"/>
              </a:rPr>
              <a:t>Human experience cannot be understood separately from the environments in which they occur</a:t>
            </a:r>
            <a:r>
              <a:rPr lang="en-GB" dirty="0">
                <a:latin typeface="Times New Roman"/>
                <a:ea typeface="Times New Roman"/>
              </a:rPr>
              <a:t>” (</a:t>
            </a:r>
            <a:r>
              <a:rPr lang="en-GB" dirty="0" err="1">
                <a:latin typeface="Times New Roman"/>
                <a:ea typeface="Times New Roman"/>
              </a:rPr>
              <a:t>Leavy</a:t>
            </a:r>
            <a:r>
              <a:rPr lang="en-GB" dirty="0">
                <a:latin typeface="Times New Roman"/>
                <a:ea typeface="Times New Roman"/>
              </a:rPr>
              <a:t> 2009 p.226).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0458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“</a:t>
            </a:r>
            <a:r>
              <a:rPr lang="en-GB" b="1" dirty="0" smtClean="0"/>
              <a:t>it set </a:t>
            </a:r>
            <a:r>
              <a:rPr lang="en-GB" b="1" dirty="0"/>
              <a:t>the scene for starting to think about the role of culture and tradition in death”.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7455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764" y="1600200"/>
            <a:ext cx="3394472" cy="4525963"/>
          </a:xfrm>
        </p:spPr>
      </p:pic>
    </p:spTree>
    <p:extLst>
      <p:ext uri="{BB962C8B-B14F-4D97-AF65-F5344CB8AC3E}">
        <p14:creationId xmlns:p14="http://schemas.microsoft.com/office/powerpoint/2010/main" val="2558180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96" y="1600200"/>
            <a:ext cx="8003808" cy="4525963"/>
          </a:xfrm>
        </p:spPr>
      </p:pic>
    </p:spTree>
    <p:extLst>
      <p:ext uri="{BB962C8B-B14F-4D97-AF65-F5344CB8AC3E}">
        <p14:creationId xmlns:p14="http://schemas.microsoft.com/office/powerpoint/2010/main" val="1142633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338" y="1600200"/>
            <a:ext cx="2559324" cy="4525963"/>
          </a:xfrm>
        </p:spPr>
      </p:pic>
    </p:spTree>
    <p:extLst>
      <p:ext uri="{BB962C8B-B14F-4D97-AF65-F5344CB8AC3E}">
        <p14:creationId xmlns:p14="http://schemas.microsoft.com/office/powerpoint/2010/main" val="1338618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2" descr="C:\Users\Laura\Pictures\graveyard\10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06814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“</a:t>
            </a:r>
            <a:r>
              <a:rPr lang="en-GB" b="1" dirty="0"/>
              <a:t>I didn’t like the more recent graves –the stones were crammed together –I felt more awkward here taking photographs because a lot of people will have loved ones buried here. I felt I had to take care not to offend</a:t>
            </a:r>
            <a:r>
              <a:rPr lang="en-GB" dirty="0"/>
              <a:t>.” </a:t>
            </a:r>
          </a:p>
        </p:txBody>
      </p:sp>
    </p:spTree>
    <p:extLst>
      <p:ext uri="{BB962C8B-B14F-4D97-AF65-F5344CB8AC3E}">
        <p14:creationId xmlns:p14="http://schemas.microsoft.com/office/powerpoint/2010/main" val="3355279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764" y="1600200"/>
            <a:ext cx="3394472" cy="4525963"/>
          </a:xfrm>
        </p:spPr>
      </p:pic>
    </p:spTree>
    <p:extLst>
      <p:ext uri="{BB962C8B-B14F-4D97-AF65-F5344CB8AC3E}">
        <p14:creationId xmlns:p14="http://schemas.microsoft.com/office/powerpoint/2010/main" val="3129277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764" y="1600200"/>
            <a:ext cx="3394472" cy="4525963"/>
          </a:xfrm>
        </p:spPr>
      </p:pic>
    </p:spTree>
    <p:extLst>
      <p:ext uri="{BB962C8B-B14F-4D97-AF65-F5344CB8AC3E}">
        <p14:creationId xmlns:p14="http://schemas.microsoft.com/office/powerpoint/2010/main" val="2257407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73817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764" y="1600200"/>
            <a:ext cx="3394472" cy="4525963"/>
          </a:xfrm>
        </p:spPr>
      </p:pic>
    </p:spTree>
    <p:extLst>
      <p:ext uri="{BB962C8B-B14F-4D97-AF65-F5344CB8AC3E}">
        <p14:creationId xmlns:p14="http://schemas.microsoft.com/office/powerpoint/2010/main" val="1882331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205697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764" y="1600200"/>
            <a:ext cx="3394472" cy="4525963"/>
          </a:xfrm>
        </p:spPr>
      </p:pic>
    </p:spTree>
    <p:extLst>
      <p:ext uri="{BB962C8B-B14F-4D97-AF65-F5344CB8AC3E}">
        <p14:creationId xmlns:p14="http://schemas.microsoft.com/office/powerpoint/2010/main" val="3741123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/>
              <a:t> “It was the first time I had seen a Jewish </a:t>
            </a:r>
            <a:r>
              <a:rPr lang="en-GB" b="1" dirty="0" smtClean="0"/>
              <a:t>gravestone”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7723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81276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2" descr="C:\Users\Laura\Pictures\graveyard\08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09772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Although many graves were “traditional” the style of remembrance altered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8072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764" y="1600200"/>
            <a:ext cx="3394472" cy="4525963"/>
          </a:xfrm>
        </p:spPr>
      </p:pic>
    </p:spTree>
    <p:extLst>
      <p:ext uri="{BB962C8B-B14F-4D97-AF65-F5344CB8AC3E}">
        <p14:creationId xmlns:p14="http://schemas.microsoft.com/office/powerpoint/2010/main" val="3360812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764" y="1600200"/>
            <a:ext cx="3394472" cy="4525963"/>
          </a:xfrm>
        </p:spPr>
      </p:pic>
    </p:spTree>
    <p:extLst>
      <p:ext uri="{BB962C8B-B14F-4D97-AF65-F5344CB8AC3E}">
        <p14:creationId xmlns:p14="http://schemas.microsoft.com/office/powerpoint/2010/main" val="2909799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3954190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/>
              <a:t> “it was open and had no eerie feeling to it”.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74736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3074913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“</a:t>
            </a:r>
            <a:r>
              <a:rPr lang="en-GB" b="1" dirty="0"/>
              <a:t>it had a statement on it – something to do with wine, anyway I liked it</a:t>
            </a:r>
            <a:r>
              <a:rPr lang="en-GB" dirty="0"/>
              <a:t>”. </a:t>
            </a:r>
          </a:p>
        </p:txBody>
      </p:sp>
    </p:spTree>
    <p:extLst>
      <p:ext uri="{BB962C8B-B14F-4D97-AF65-F5344CB8AC3E}">
        <p14:creationId xmlns:p14="http://schemas.microsoft.com/office/powerpoint/2010/main" val="237791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3322610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018" y="1600200"/>
            <a:ext cx="4525963" cy="4525963"/>
          </a:xfrm>
        </p:spPr>
      </p:pic>
    </p:spTree>
    <p:extLst>
      <p:ext uri="{BB962C8B-B14F-4D97-AF65-F5344CB8AC3E}">
        <p14:creationId xmlns:p14="http://schemas.microsoft.com/office/powerpoint/2010/main" val="2566065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“</a:t>
            </a:r>
            <a:r>
              <a:rPr lang="en-GB" b="1" dirty="0" smtClean="0"/>
              <a:t>I liked the simplicity but it made me wonder about the person who couldn’t afford a proper grave”</a:t>
            </a:r>
          </a:p>
          <a:p>
            <a:endParaRPr lang="en-GB" b="1" dirty="0"/>
          </a:p>
          <a:p>
            <a:r>
              <a:rPr lang="en-GB" b="1" dirty="0" smtClean="0"/>
              <a:t>You might want to look at the date on this memorial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700735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764" y="1600200"/>
            <a:ext cx="3394472" cy="4525963"/>
          </a:xfrm>
        </p:spPr>
      </p:pic>
    </p:spTree>
    <p:extLst>
      <p:ext uri="{BB962C8B-B14F-4D97-AF65-F5344CB8AC3E}">
        <p14:creationId xmlns:p14="http://schemas.microsoft.com/office/powerpoint/2010/main" val="925136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018" y="1600200"/>
            <a:ext cx="4525963" cy="4525963"/>
          </a:xfrm>
        </p:spPr>
      </p:pic>
    </p:spTree>
    <p:extLst>
      <p:ext uri="{BB962C8B-B14F-4D97-AF65-F5344CB8AC3E}">
        <p14:creationId xmlns:p14="http://schemas.microsoft.com/office/powerpoint/2010/main" val="806248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115" y="1022776"/>
            <a:ext cx="4525963" cy="5682398"/>
          </a:xfrm>
        </p:spPr>
      </p:pic>
    </p:spTree>
    <p:extLst>
      <p:ext uri="{BB962C8B-B14F-4D97-AF65-F5344CB8AC3E}">
        <p14:creationId xmlns:p14="http://schemas.microsoft.com/office/powerpoint/2010/main" val="2255774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smtClean="0"/>
              <a:t>“the picture made me feel as if this was a real person, I think he looked like a nice man – it was the bow tie that did it”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99520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96" y="1600200"/>
            <a:ext cx="8003808" cy="4525963"/>
          </a:xfrm>
        </p:spPr>
      </p:pic>
    </p:spTree>
    <p:extLst>
      <p:ext uri="{BB962C8B-B14F-4D97-AF65-F5344CB8AC3E}">
        <p14:creationId xmlns:p14="http://schemas.microsoft.com/office/powerpoint/2010/main" val="3509161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                     </a:t>
            </a:r>
            <a:r>
              <a:rPr lang="en-GB" b="1" dirty="0"/>
              <a:t>C</a:t>
            </a:r>
            <a:r>
              <a:rPr lang="en-GB" b="1" dirty="0" smtClean="0"/>
              <a:t>hildren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219573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2" descr="C:\Users\Laura\Pictures\graveyard\10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53147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2" descr="C:\Users\Laura\Pictures\graveyard\11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743200" y="2491581"/>
            <a:ext cx="3657600" cy="2743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10428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96" y="1600200"/>
            <a:ext cx="8003808" cy="4525963"/>
          </a:xfrm>
        </p:spPr>
      </p:pic>
    </p:spTree>
    <p:extLst>
      <p:ext uri="{BB962C8B-B14F-4D97-AF65-F5344CB8AC3E}">
        <p14:creationId xmlns:p14="http://schemas.microsoft.com/office/powerpoint/2010/main" val="3846463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018" y="1600200"/>
            <a:ext cx="4525963" cy="4525963"/>
          </a:xfrm>
        </p:spPr>
      </p:pic>
    </p:spTree>
    <p:extLst>
      <p:ext uri="{BB962C8B-B14F-4D97-AF65-F5344CB8AC3E}">
        <p14:creationId xmlns:p14="http://schemas.microsoft.com/office/powerpoint/2010/main" val="30772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-“</a:t>
            </a:r>
            <a:r>
              <a:rPr lang="en-GB" b="1" dirty="0"/>
              <a:t>I was able to establish some meaning to the topic - by physically being in the graveyard gave me a deeper sense of understanding</a:t>
            </a:r>
            <a:r>
              <a:rPr lang="en-GB" dirty="0"/>
              <a:t>”. </a:t>
            </a:r>
          </a:p>
        </p:txBody>
      </p:sp>
    </p:spTree>
    <p:extLst>
      <p:ext uri="{BB962C8B-B14F-4D97-AF65-F5344CB8AC3E}">
        <p14:creationId xmlns:p14="http://schemas.microsoft.com/office/powerpoint/2010/main" val="628779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10449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247</Words>
  <Application>Microsoft Office PowerPoint</Application>
  <PresentationFormat>On-screen Show (4:3)</PresentationFormat>
  <Paragraphs>17</Paragraphs>
  <Slides>39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3" baseType="lpstr">
      <vt:lpstr>Arial</vt:lpstr>
      <vt:lpstr>Calibri</vt:lpstr>
      <vt:lpstr>Times New Roman</vt:lpstr>
      <vt:lpstr>Office Theme</vt:lpstr>
      <vt:lpstr>You take your students to the cemetery don’t you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Teesside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Cemetery visit 2015</dc:title>
  <dc:creator>Jackson, Maggie</dc:creator>
  <cp:lastModifiedBy>Heather Stanley</cp:lastModifiedBy>
  <cp:revision>12</cp:revision>
  <dcterms:created xsi:type="dcterms:W3CDTF">2014-10-14T08:57:31Z</dcterms:created>
  <dcterms:modified xsi:type="dcterms:W3CDTF">2016-09-22T13:54:58Z</dcterms:modified>
</cp:coreProperties>
</file>