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9" r:id="rId2"/>
    <p:sldId id="258" r:id="rId3"/>
    <p:sldId id="261" r:id="rId4"/>
    <p:sldId id="257" r:id="rId5"/>
    <p:sldId id="260" r:id="rId6"/>
    <p:sldId id="262" r:id="rId7"/>
    <p:sldId id="278" r:id="rId8"/>
    <p:sldId id="266" r:id="rId9"/>
    <p:sldId id="275" r:id="rId10"/>
    <p:sldId id="263" r:id="rId11"/>
    <p:sldId id="273" r:id="rId12"/>
    <p:sldId id="270" r:id="rId13"/>
    <p:sldId id="267" r:id="rId14"/>
    <p:sldId id="271" r:id="rId15"/>
    <p:sldId id="276" r:id="rId16"/>
    <p:sldId id="268" r:id="rId17"/>
    <p:sldId id="277"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94654" autoAdjust="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6C7713-B221-2E40-BAE3-307CDD467F15}" type="datetimeFigureOut">
              <a:rPr lang="en-US" smtClean="0"/>
              <a:t>10/27/2020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5A0CB-F1D4-E343-AA98-92C554C69BFA}" type="slidenum">
              <a:rPr lang="en-US" smtClean="0"/>
              <a:t>‹#›</a:t>
            </a:fld>
            <a:endParaRPr lang="en-US"/>
          </a:p>
        </p:txBody>
      </p:sp>
    </p:spTree>
    <p:extLst>
      <p:ext uri="{BB962C8B-B14F-4D97-AF65-F5344CB8AC3E}">
        <p14:creationId xmlns:p14="http://schemas.microsoft.com/office/powerpoint/2010/main" val="17504889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75A0CB-F1D4-E343-AA98-92C554C69BFA}" type="slidenum">
              <a:rPr lang="en-US" smtClean="0"/>
              <a:t>1</a:t>
            </a:fld>
            <a:endParaRPr lang="en-US"/>
          </a:p>
        </p:txBody>
      </p:sp>
    </p:spTree>
    <p:extLst>
      <p:ext uri="{BB962C8B-B14F-4D97-AF65-F5344CB8AC3E}">
        <p14:creationId xmlns:p14="http://schemas.microsoft.com/office/powerpoint/2010/main" val="3508364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34BFF-1010-499B-A7EB-B0898EB3F7F2}"/>
              </a:ext>
            </a:extLst>
          </p:cNvPr>
          <p:cNvSpPr txBox="1">
            <a:spLocks noGrp="1"/>
          </p:cNvSpPr>
          <p:nvPr>
            <p:ph type="ctrTitle"/>
          </p:nvPr>
        </p:nvSpPr>
        <p:spPr>
          <a:xfrm>
            <a:off x="1154951" y="1447796"/>
            <a:ext cx="8825660" cy="3329577"/>
          </a:xfrm>
        </p:spPr>
        <p:txBody>
          <a:bodyPr anchor="b"/>
          <a:lstStyle>
            <a:lvl1pPr>
              <a:defRPr sz="7200"/>
            </a:lvl1pPr>
          </a:lstStyle>
          <a:p>
            <a:pPr lvl="0"/>
            <a:r>
              <a:rPr lang="en-US"/>
              <a:t>Click to edit Master title style</a:t>
            </a:r>
          </a:p>
        </p:txBody>
      </p:sp>
      <p:sp>
        <p:nvSpPr>
          <p:cNvPr id="3" name="Subtitle 2">
            <a:extLst>
              <a:ext uri="{FF2B5EF4-FFF2-40B4-BE49-F238E27FC236}">
                <a16:creationId xmlns:a16="http://schemas.microsoft.com/office/drawing/2014/main" id="{79D6ADC5-B2EE-4B38-9B2C-16E55F10DC09}"/>
              </a:ext>
            </a:extLst>
          </p:cNvPr>
          <p:cNvSpPr txBox="1">
            <a:spLocks noGrp="1"/>
          </p:cNvSpPr>
          <p:nvPr>
            <p:ph type="subTitle" idx="1"/>
          </p:nvPr>
        </p:nvSpPr>
        <p:spPr>
          <a:xfrm>
            <a:off x="1154951" y="4777383"/>
            <a:ext cx="8825660" cy="861419"/>
          </a:xfrm>
        </p:spPr>
        <p:txBody>
          <a:bodyPr/>
          <a:lstStyle>
            <a:lvl1pPr marL="0" indent="0">
              <a:buNone/>
              <a:defRPr cap="all">
                <a:solidFill>
                  <a:srgbClr val="8AD0D6"/>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37906F8C-8C88-48BA-982F-9FA3E0A397DF}"/>
              </a:ext>
            </a:extLst>
          </p:cNvPr>
          <p:cNvSpPr txBox="1">
            <a:spLocks noGrp="1"/>
          </p:cNvSpPr>
          <p:nvPr>
            <p:ph type="dt" sz="half" idx="7"/>
          </p:nvPr>
        </p:nvSpPr>
        <p:spPr/>
        <p:txBody>
          <a:bodyPr/>
          <a:lstStyle>
            <a:lvl1pPr>
              <a:defRPr/>
            </a:lvl1pPr>
          </a:lstStyle>
          <a:p>
            <a:pPr lvl="0"/>
            <a:fld id="{848A860D-824F-4CCA-A5AA-F797B29F46B2}" type="datetime1">
              <a:rPr lang="en-GB"/>
              <a:pPr lvl="0"/>
              <a:t>27/10/2020</a:t>
            </a:fld>
            <a:endParaRPr lang="en-GB"/>
          </a:p>
        </p:txBody>
      </p:sp>
      <p:sp>
        <p:nvSpPr>
          <p:cNvPr id="5" name="Footer Placeholder 4">
            <a:extLst>
              <a:ext uri="{FF2B5EF4-FFF2-40B4-BE49-F238E27FC236}">
                <a16:creationId xmlns:a16="http://schemas.microsoft.com/office/drawing/2014/main" id="{1C6F4281-296D-4608-BF6C-5B72858E870C}"/>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0CFE539C-9C2D-4F71-ACBE-A4EFCAD57DEA}"/>
              </a:ext>
            </a:extLst>
          </p:cNvPr>
          <p:cNvSpPr txBox="1">
            <a:spLocks noGrp="1"/>
          </p:cNvSpPr>
          <p:nvPr>
            <p:ph type="sldNum" sz="quarter" idx="8"/>
          </p:nvPr>
        </p:nvSpPr>
        <p:spPr/>
        <p:txBody>
          <a:bodyPr/>
          <a:lstStyle>
            <a:lvl1pPr>
              <a:defRPr/>
            </a:lvl1pPr>
          </a:lstStyle>
          <a:p>
            <a:pPr lvl="0"/>
            <a:fld id="{085D2182-4B53-47A8-AE03-0375981435D0}" type="slidenum">
              <a:t>‹#›</a:t>
            </a:fld>
            <a:endParaRPr lang="en-GB"/>
          </a:p>
        </p:txBody>
      </p:sp>
    </p:spTree>
    <p:extLst>
      <p:ext uri="{BB962C8B-B14F-4D97-AF65-F5344CB8AC3E}">
        <p14:creationId xmlns:p14="http://schemas.microsoft.com/office/powerpoint/2010/main" val="211835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D24A-328D-4C0E-9127-8FA79AB0FF1A}"/>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9B392131-B57F-4C9B-A663-BA759E63FF48}"/>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E7A711-A2A2-4224-BFC6-4A41C95C8C97}"/>
              </a:ext>
            </a:extLst>
          </p:cNvPr>
          <p:cNvSpPr txBox="1">
            <a:spLocks noGrp="1"/>
          </p:cNvSpPr>
          <p:nvPr>
            <p:ph type="dt" sz="half" idx="7"/>
          </p:nvPr>
        </p:nvSpPr>
        <p:spPr/>
        <p:txBody>
          <a:bodyPr/>
          <a:lstStyle>
            <a:lvl1pPr>
              <a:defRPr/>
            </a:lvl1pPr>
          </a:lstStyle>
          <a:p>
            <a:pPr lvl="0"/>
            <a:fld id="{490CEF47-6EC1-436E-AD3A-C299C42DA49B}" type="datetime1">
              <a:rPr lang="en-GB"/>
              <a:pPr lvl="0"/>
              <a:t>27/10/2020</a:t>
            </a:fld>
            <a:endParaRPr lang="en-GB"/>
          </a:p>
        </p:txBody>
      </p:sp>
      <p:sp>
        <p:nvSpPr>
          <p:cNvPr id="5" name="Footer Placeholder 4">
            <a:extLst>
              <a:ext uri="{FF2B5EF4-FFF2-40B4-BE49-F238E27FC236}">
                <a16:creationId xmlns:a16="http://schemas.microsoft.com/office/drawing/2014/main" id="{7FC39175-8B69-41F3-8A77-989A58E98974}"/>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7B443159-B166-4EA4-8B67-87DA8A0AF14B}"/>
              </a:ext>
            </a:extLst>
          </p:cNvPr>
          <p:cNvSpPr txBox="1">
            <a:spLocks noGrp="1"/>
          </p:cNvSpPr>
          <p:nvPr>
            <p:ph type="sldNum" sz="quarter" idx="8"/>
          </p:nvPr>
        </p:nvSpPr>
        <p:spPr/>
        <p:txBody>
          <a:bodyPr/>
          <a:lstStyle>
            <a:lvl1pPr>
              <a:defRPr/>
            </a:lvl1pPr>
          </a:lstStyle>
          <a:p>
            <a:pPr lvl="0"/>
            <a:fld id="{2BFAB336-9EB4-4B14-8A91-45F90C83F32B}" type="slidenum">
              <a:t>‹#›</a:t>
            </a:fld>
            <a:endParaRPr lang="en-GB"/>
          </a:p>
        </p:txBody>
      </p:sp>
    </p:spTree>
    <p:extLst>
      <p:ext uri="{BB962C8B-B14F-4D97-AF65-F5344CB8AC3E}">
        <p14:creationId xmlns:p14="http://schemas.microsoft.com/office/powerpoint/2010/main" val="388817606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3863-8B7D-462A-8DC9-1F905A3BB910}"/>
              </a:ext>
            </a:extLst>
          </p:cNvPr>
          <p:cNvSpPr txBox="1">
            <a:spLocks noGrp="1"/>
          </p:cNvSpPr>
          <p:nvPr>
            <p:ph type="title"/>
          </p:nvPr>
        </p:nvSpPr>
        <p:spPr>
          <a:xfrm>
            <a:off x="1154960" y="2861733"/>
            <a:ext cx="8825660" cy="1915649"/>
          </a:xfrm>
        </p:spPr>
        <p:txBody>
          <a:bodyPr anchor="b"/>
          <a:lstStyle>
            <a:lvl1pPr>
              <a:defRPr sz="4000"/>
            </a:lvl1pPr>
          </a:lstStyle>
          <a:p>
            <a:pPr lvl="0"/>
            <a:r>
              <a:rPr lang="en-US"/>
              <a:t>Click to edit Master title style</a:t>
            </a:r>
          </a:p>
        </p:txBody>
      </p:sp>
      <p:sp>
        <p:nvSpPr>
          <p:cNvPr id="3" name="Text Placeholder 2">
            <a:extLst>
              <a:ext uri="{FF2B5EF4-FFF2-40B4-BE49-F238E27FC236}">
                <a16:creationId xmlns:a16="http://schemas.microsoft.com/office/drawing/2014/main" id="{C559044C-D90A-4242-8155-B7613A5E07DD}"/>
              </a:ext>
            </a:extLst>
          </p:cNvPr>
          <p:cNvSpPr txBox="1">
            <a:spLocks noGrp="1"/>
          </p:cNvSpPr>
          <p:nvPr>
            <p:ph type="body" idx="1"/>
          </p:nvPr>
        </p:nvSpPr>
        <p:spPr>
          <a:xfrm>
            <a:off x="1154951" y="4777383"/>
            <a:ext cx="8825660" cy="860395"/>
          </a:xfrm>
        </p:spPr>
        <p:txBody>
          <a:bodyPr/>
          <a:lstStyle>
            <a:lvl1pPr marL="0" indent="0">
              <a:buNone/>
              <a:defRPr cap="all">
                <a:solidFill>
                  <a:srgbClr val="8AD0D6"/>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63F5F53A-2C62-479D-9BEC-CE99ACACF14B}"/>
              </a:ext>
            </a:extLst>
          </p:cNvPr>
          <p:cNvSpPr txBox="1">
            <a:spLocks noGrp="1"/>
          </p:cNvSpPr>
          <p:nvPr>
            <p:ph type="dt" sz="half" idx="7"/>
          </p:nvPr>
        </p:nvSpPr>
        <p:spPr/>
        <p:txBody>
          <a:bodyPr/>
          <a:lstStyle>
            <a:lvl1pPr>
              <a:defRPr/>
            </a:lvl1pPr>
          </a:lstStyle>
          <a:p>
            <a:pPr lvl="0"/>
            <a:fld id="{C06B2079-237B-4759-94AE-0DE61E5E9CE6}" type="datetime1">
              <a:rPr lang="en-GB"/>
              <a:pPr lvl="0"/>
              <a:t>27/10/2020</a:t>
            </a:fld>
            <a:endParaRPr lang="en-GB"/>
          </a:p>
        </p:txBody>
      </p:sp>
      <p:sp>
        <p:nvSpPr>
          <p:cNvPr id="5" name="Footer Placeholder 4">
            <a:extLst>
              <a:ext uri="{FF2B5EF4-FFF2-40B4-BE49-F238E27FC236}">
                <a16:creationId xmlns:a16="http://schemas.microsoft.com/office/drawing/2014/main" id="{B5370D0C-AA74-4840-A42F-5EE0ECB3AFF3}"/>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73BF849A-61E5-44B3-968D-B0BEFDBA2223}"/>
              </a:ext>
            </a:extLst>
          </p:cNvPr>
          <p:cNvSpPr txBox="1">
            <a:spLocks noGrp="1"/>
          </p:cNvSpPr>
          <p:nvPr>
            <p:ph type="sldNum" sz="quarter" idx="8"/>
          </p:nvPr>
        </p:nvSpPr>
        <p:spPr/>
        <p:txBody>
          <a:bodyPr/>
          <a:lstStyle>
            <a:lvl1pPr>
              <a:defRPr/>
            </a:lvl1pPr>
          </a:lstStyle>
          <a:p>
            <a:pPr lvl="0"/>
            <a:fld id="{22FA8C8C-2075-4D9F-BA08-0C72B4042AE0}" type="slidenum">
              <a:t>‹#›</a:t>
            </a:fld>
            <a:endParaRPr lang="en-GB"/>
          </a:p>
        </p:txBody>
      </p:sp>
    </p:spTree>
    <p:extLst>
      <p:ext uri="{BB962C8B-B14F-4D97-AF65-F5344CB8AC3E}">
        <p14:creationId xmlns:p14="http://schemas.microsoft.com/office/powerpoint/2010/main" val="3958425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31C8C-B60C-427D-AD9A-928EEB91102C}"/>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01F749EE-B4EB-412D-A0ED-417A2FBC7A71}"/>
              </a:ext>
            </a:extLst>
          </p:cNvPr>
          <p:cNvSpPr txBox="1">
            <a:spLocks noGrp="1"/>
          </p:cNvSpPr>
          <p:nvPr>
            <p:ph idx="1"/>
          </p:nvPr>
        </p:nvSpPr>
        <p:spPr>
          <a:xfrm>
            <a:off x="1103315" y="2060572"/>
            <a:ext cx="4396334" cy="4195760"/>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5B0458-86CC-46B0-B4A4-801D14AAFBC7}"/>
              </a:ext>
            </a:extLst>
          </p:cNvPr>
          <p:cNvSpPr txBox="1">
            <a:spLocks noGrp="1"/>
          </p:cNvSpPr>
          <p:nvPr>
            <p:ph idx="2"/>
          </p:nvPr>
        </p:nvSpPr>
        <p:spPr>
          <a:xfrm>
            <a:off x="5654494" y="2056092"/>
            <a:ext cx="4396343" cy="4200241"/>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49F21D-688F-49BF-8FE3-6E68BC4D1CF3}"/>
              </a:ext>
            </a:extLst>
          </p:cNvPr>
          <p:cNvSpPr txBox="1">
            <a:spLocks noGrp="1"/>
          </p:cNvSpPr>
          <p:nvPr>
            <p:ph type="dt" sz="half" idx="7"/>
          </p:nvPr>
        </p:nvSpPr>
        <p:spPr/>
        <p:txBody>
          <a:bodyPr/>
          <a:lstStyle>
            <a:lvl1pPr>
              <a:defRPr/>
            </a:lvl1pPr>
          </a:lstStyle>
          <a:p>
            <a:pPr lvl="0"/>
            <a:fld id="{008C3C1D-2217-4D93-BD23-5B69ECFECF4C}" type="datetime1">
              <a:rPr lang="en-GB"/>
              <a:pPr lvl="0"/>
              <a:t>27/10/2020</a:t>
            </a:fld>
            <a:endParaRPr lang="en-GB"/>
          </a:p>
        </p:txBody>
      </p:sp>
      <p:sp>
        <p:nvSpPr>
          <p:cNvPr id="6" name="Footer Placeholder 5">
            <a:extLst>
              <a:ext uri="{FF2B5EF4-FFF2-40B4-BE49-F238E27FC236}">
                <a16:creationId xmlns:a16="http://schemas.microsoft.com/office/drawing/2014/main" id="{B97E3C15-6E4B-4DBA-BA5B-E6C3339ED06A}"/>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BF32843E-F49E-4D8C-8A18-54A1A9A9EB4F}"/>
              </a:ext>
            </a:extLst>
          </p:cNvPr>
          <p:cNvSpPr txBox="1">
            <a:spLocks noGrp="1"/>
          </p:cNvSpPr>
          <p:nvPr>
            <p:ph type="sldNum" sz="quarter" idx="8"/>
          </p:nvPr>
        </p:nvSpPr>
        <p:spPr/>
        <p:txBody>
          <a:bodyPr/>
          <a:lstStyle>
            <a:lvl1pPr>
              <a:defRPr/>
            </a:lvl1pPr>
          </a:lstStyle>
          <a:p>
            <a:pPr lvl="0"/>
            <a:fld id="{A6F2A7AC-D5CC-4039-8947-C5759D0CFABD}" type="slidenum">
              <a:t>‹#›</a:t>
            </a:fld>
            <a:endParaRPr lang="en-GB"/>
          </a:p>
        </p:txBody>
      </p:sp>
    </p:spTree>
    <p:extLst>
      <p:ext uri="{BB962C8B-B14F-4D97-AF65-F5344CB8AC3E}">
        <p14:creationId xmlns:p14="http://schemas.microsoft.com/office/powerpoint/2010/main" val="3505794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00DB-6CBF-4DD9-84D6-B7FAA02D4DAE}"/>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9F21C093-4969-407E-B640-D55D6846AE3D}"/>
              </a:ext>
            </a:extLst>
          </p:cNvPr>
          <p:cNvSpPr txBox="1">
            <a:spLocks noGrp="1"/>
          </p:cNvSpPr>
          <p:nvPr>
            <p:ph type="body" idx="1"/>
          </p:nvPr>
        </p:nvSpPr>
        <p:spPr>
          <a:xfrm>
            <a:off x="1103315" y="1904996"/>
            <a:ext cx="4396334"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79AE513F-932C-48B1-B146-4D1D6AF01CF2}"/>
              </a:ext>
            </a:extLst>
          </p:cNvPr>
          <p:cNvSpPr txBox="1">
            <a:spLocks noGrp="1"/>
          </p:cNvSpPr>
          <p:nvPr>
            <p:ph idx="2"/>
          </p:nvPr>
        </p:nvSpPr>
        <p:spPr>
          <a:xfrm>
            <a:off x="1103315" y="2514600"/>
            <a:ext cx="4396334" cy="3741733"/>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39461A-383D-4FA2-B410-F46672C5B7AD}"/>
              </a:ext>
            </a:extLst>
          </p:cNvPr>
          <p:cNvSpPr txBox="1">
            <a:spLocks noGrp="1"/>
          </p:cNvSpPr>
          <p:nvPr>
            <p:ph type="body" idx="3"/>
          </p:nvPr>
        </p:nvSpPr>
        <p:spPr>
          <a:xfrm>
            <a:off x="5654494" y="1904996"/>
            <a:ext cx="4396334"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6A406355-4FF1-459A-AA4D-185B084322C2}"/>
              </a:ext>
            </a:extLst>
          </p:cNvPr>
          <p:cNvSpPr txBox="1">
            <a:spLocks noGrp="1"/>
          </p:cNvSpPr>
          <p:nvPr>
            <p:ph idx="4"/>
          </p:nvPr>
        </p:nvSpPr>
        <p:spPr>
          <a:xfrm>
            <a:off x="5654494" y="2514600"/>
            <a:ext cx="4396334" cy="3741733"/>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01B704-A77A-4439-9386-438344640FAC}"/>
              </a:ext>
            </a:extLst>
          </p:cNvPr>
          <p:cNvSpPr txBox="1">
            <a:spLocks noGrp="1"/>
          </p:cNvSpPr>
          <p:nvPr>
            <p:ph type="dt" sz="half" idx="7"/>
          </p:nvPr>
        </p:nvSpPr>
        <p:spPr/>
        <p:txBody>
          <a:bodyPr/>
          <a:lstStyle>
            <a:lvl1pPr>
              <a:defRPr/>
            </a:lvl1pPr>
          </a:lstStyle>
          <a:p>
            <a:pPr lvl="0"/>
            <a:fld id="{7996E74B-4453-4E39-88BC-125D60955FC4}" type="datetime1">
              <a:rPr lang="en-GB"/>
              <a:pPr lvl="0"/>
              <a:t>27/10/2020</a:t>
            </a:fld>
            <a:endParaRPr lang="en-GB"/>
          </a:p>
        </p:txBody>
      </p:sp>
      <p:sp>
        <p:nvSpPr>
          <p:cNvPr id="8" name="Footer Placeholder 7">
            <a:extLst>
              <a:ext uri="{FF2B5EF4-FFF2-40B4-BE49-F238E27FC236}">
                <a16:creationId xmlns:a16="http://schemas.microsoft.com/office/drawing/2014/main" id="{541E182F-23A0-4180-AA6B-97ED49F6BC99}"/>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B6AFC3A2-DBB0-4E54-B5E8-43D6D6C4EFC5}"/>
              </a:ext>
            </a:extLst>
          </p:cNvPr>
          <p:cNvSpPr txBox="1">
            <a:spLocks noGrp="1"/>
          </p:cNvSpPr>
          <p:nvPr>
            <p:ph type="sldNum" sz="quarter" idx="8"/>
          </p:nvPr>
        </p:nvSpPr>
        <p:spPr/>
        <p:txBody>
          <a:bodyPr/>
          <a:lstStyle>
            <a:lvl1pPr>
              <a:defRPr/>
            </a:lvl1pPr>
          </a:lstStyle>
          <a:p>
            <a:pPr lvl="0"/>
            <a:fld id="{AFFDFAB9-F980-4469-A3A2-2FCDD6D2A65D}" type="slidenum">
              <a:t>‹#›</a:t>
            </a:fld>
            <a:endParaRPr lang="en-GB"/>
          </a:p>
        </p:txBody>
      </p:sp>
    </p:spTree>
    <p:extLst>
      <p:ext uri="{BB962C8B-B14F-4D97-AF65-F5344CB8AC3E}">
        <p14:creationId xmlns:p14="http://schemas.microsoft.com/office/powerpoint/2010/main" val="1375426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D0418-B364-4EBE-877B-C11AC2ED060D}"/>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1FFF1A55-D378-4742-B8F5-AD67B33C868F}"/>
              </a:ext>
            </a:extLst>
          </p:cNvPr>
          <p:cNvSpPr txBox="1">
            <a:spLocks noGrp="1"/>
          </p:cNvSpPr>
          <p:nvPr>
            <p:ph type="dt" sz="half" idx="7"/>
          </p:nvPr>
        </p:nvSpPr>
        <p:spPr/>
        <p:txBody>
          <a:bodyPr/>
          <a:lstStyle>
            <a:lvl1pPr>
              <a:defRPr/>
            </a:lvl1pPr>
          </a:lstStyle>
          <a:p>
            <a:pPr lvl="0"/>
            <a:fld id="{3C69AD2D-C4C9-4ECE-A7C2-5A6F6AE61E93}" type="datetime1">
              <a:rPr lang="en-GB"/>
              <a:pPr lvl="0"/>
              <a:t>27/10/2020</a:t>
            </a:fld>
            <a:endParaRPr lang="en-GB"/>
          </a:p>
        </p:txBody>
      </p:sp>
      <p:sp>
        <p:nvSpPr>
          <p:cNvPr id="4" name="Footer Placeholder 3">
            <a:extLst>
              <a:ext uri="{FF2B5EF4-FFF2-40B4-BE49-F238E27FC236}">
                <a16:creationId xmlns:a16="http://schemas.microsoft.com/office/drawing/2014/main" id="{7AF15071-6D7F-4239-A819-4581B2E2B202}"/>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1D311EC4-BEF7-4BD2-AB7F-654F2654355E}"/>
              </a:ext>
            </a:extLst>
          </p:cNvPr>
          <p:cNvSpPr txBox="1">
            <a:spLocks noGrp="1"/>
          </p:cNvSpPr>
          <p:nvPr>
            <p:ph type="sldNum" sz="quarter" idx="8"/>
          </p:nvPr>
        </p:nvSpPr>
        <p:spPr/>
        <p:txBody>
          <a:bodyPr/>
          <a:lstStyle>
            <a:lvl1pPr>
              <a:defRPr/>
            </a:lvl1pPr>
          </a:lstStyle>
          <a:p>
            <a:pPr lvl="0"/>
            <a:fld id="{4027416D-250B-409E-A1FF-C3C3C6103C44}" type="slidenum">
              <a:t>‹#›</a:t>
            </a:fld>
            <a:endParaRPr lang="en-GB"/>
          </a:p>
        </p:txBody>
      </p:sp>
    </p:spTree>
    <p:extLst>
      <p:ext uri="{BB962C8B-B14F-4D97-AF65-F5344CB8AC3E}">
        <p14:creationId xmlns:p14="http://schemas.microsoft.com/office/powerpoint/2010/main" val="683697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C0CD14-BE1F-47FF-9F4F-C8DEDE306F72}"/>
              </a:ext>
            </a:extLst>
          </p:cNvPr>
          <p:cNvSpPr txBox="1">
            <a:spLocks noGrp="1"/>
          </p:cNvSpPr>
          <p:nvPr>
            <p:ph type="dt" sz="half" idx="7"/>
          </p:nvPr>
        </p:nvSpPr>
        <p:spPr/>
        <p:txBody>
          <a:bodyPr/>
          <a:lstStyle>
            <a:lvl1pPr>
              <a:defRPr/>
            </a:lvl1pPr>
          </a:lstStyle>
          <a:p>
            <a:pPr lvl="0"/>
            <a:fld id="{AB012FFE-40A9-473B-AECE-091A48C90A17}" type="datetime1">
              <a:rPr lang="en-GB"/>
              <a:pPr lvl="0"/>
              <a:t>27/10/2020</a:t>
            </a:fld>
            <a:endParaRPr lang="en-GB"/>
          </a:p>
        </p:txBody>
      </p:sp>
      <p:sp>
        <p:nvSpPr>
          <p:cNvPr id="3" name="Footer Placeholder 2">
            <a:extLst>
              <a:ext uri="{FF2B5EF4-FFF2-40B4-BE49-F238E27FC236}">
                <a16:creationId xmlns:a16="http://schemas.microsoft.com/office/drawing/2014/main" id="{37D72518-807B-4790-9F0F-8FAC289E4BB1}"/>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20C226B1-4B17-479F-A7CB-81E886E059B7}"/>
              </a:ext>
            </a:extLst>
          </p:cNvPr>
          <p:cNvSpPr txBox="1">
            <a:spLocks noGrp="1"/>
          </p:cNvSpPr>
          <p:nvPr>
            <p:ph type="sldNum" sz="quarter" idx="8"/>
          </p:nvPr>
        </p:nvSpPr>
        <p:spPr/>
        <p:txBody>
          <a:bodyPr/>
          <a:lstStyle>
            <a:lvl1pPr>
              <a:defRPr/>
            </a:lvl1pPr>
          </a:lstStyle>
          <a:p>
            <a:pPr lvl="0"/>
            <a:fld id="{04AE6676-A957-4E96-885A-33208642FB98}" type="slidenum">
              <a:t>‹#›</a:t>
            </a:fld>
            <a:endParaRPr lang="en-GB"/>
          </a:p>
        </p:txBody>
      </p:sp>
    </p:spTree>
    <p:extLst>
      <p:ext uri="{BB962C8B-B14F-4D97-AF65-F5344CB8AC3E}">
        <p14:creationId xmlns:p14="http://schemas.microsoft.com/office/powerpoint/2010/main" val="622911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D95A1-7960-4D54-B28C-6A2366DD3048}"/>
              </a:ext>
            </a:extLst>
          </p:cNvPr>
          <p:cNvSpPr txBox="1">
            <a:spLocks noGrp="1"/>
          </p:cNvSpPr>
          <p:nvPr>
            <p:ph type="title"/>
          </p:nvPr>
        </p:nvSpPr>
        <p:spPr>
          <a:xfrm>
            <a:off x="1154951" y="1447796"/>
            <a:ext cx="3401065" cy="1447796"/>
          </a:xfrm>
        </p:spPr>
        <p:txBody>
          <a:bodyPr anchor="b"/>
          <a:lstStyle>
            <a:lvl1pPr>
              <a:defRPr sz="2400"/>
            </a:lvl1pPr>
          </a:lstStyle>
          <a:p>
            <a:pPr lvl="0"/>
            <a:r>
              <a:rPr lang="en-US"/>
              <a:t>Click to edit Master title style</a:t>
            </a:r>
          </a:p>
        </p:txBody>
      </p:sp>
      <p:sp>
        <p:nvSpPr>
          <p:cNvPr id="3" name="Content Placeholder 2">
            <a:extLst>
              <a:ext uri="{FF2B5EF4-FFF2-40B4-BE49-F238E27FC236}">
                <a16:creationId xmlns:a16="http://schemas.microsoft.com/office/drawing/2014/main" id="{D28797FD-0E9C-41D6-91B4-B94595391422}"/>
              </a:ext>
            </a:extLst>
          </p:cNvPr>
          <p:cNvSpPr txBox="1">
            <a:spLocks noGrp="1"/>
          </p:cNvSpPr>
          <p:nvPr>
            <p:ph idx="1"/>
          </p:nvPr>
        </p:nvSpPr>
        <p:spPr>
          <a:xfrm>
            <a:off x="4784616" y="1447796"/>
            <a:ext cx="5195995" cy="4572000"/>
          </a:xfrm>
        </p:spPr>
        <p:txBody>
          <a:bodyPr anchor="ct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42A92E-D754-491D-87BF-10007C7C3BF7}"/>
              </a:ext>
            </a:extLst>
          </p:cNvPr>
          <p:cNvSpPr txBox="1">
            <a:spLocks noGrp="1"/>
          </p:cNvSpPr>
          <p:nvPr>
            <p:ph type="body" idx="2"/>
          </p:nvPr>
        </p:nvSpPr>
        <p:spPr>
          <a:xfrm>
            <a:off x="1154951" y="3129277"/>
            <a:ext cx="3401065" cy="2895603"/>
          </a:xfrm>
        </p:spPr>
        <p:txBody>
          <a:bodyPr/>
          <a:lstStyle>
            <a:lvl1pPr marL="0" indent="0">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00AD97BA-D739-475B-9E54-D6FB302546C5}"/>
              </a:ext>
            </a:extLst>
          </p:cNvPr>
          <p:cNvSpPr txBox="1">
            <a:spLocks noGrp="1"/>
          </p:cNvSpPr>
          <p:nvPr>
            <p:ph type="dt" sz="half" idx="7"/>
          </p:nvPr>
        </p:nvSpPr>
        <p:spPr/>
        <p:txBody>
          <a:bodyPr/>
          <a:lstStyle>
            <a:lvl1pPr>
              <a:defRPr/>
            </a:lvl1pPr>
          </a:lstStyle>
          <a:p>
            <a:pPr lvl="0"/>
            <a:fld id="{9B5D5A60-06CA-4D27-8031-306630D1FA2D}" type="datetime1">
              <a:rPr lang="en-GB"/>
              <a:pPr lvl="0"/>
              <a:t>27/10/2020</a:t>
            </a:fld>
            <a:endParaRPr lang="en-GB"/>
          </a:p>
        </p:txBody>
      </p:sp>
      <p:sp>
        <p:nvSpPr>
          <p:cNvPr id="6" name="Footer Placeholder 5">
            <a:extLst>
              <a:ext uri="{FF2B5EF4-FFF2-40B4-BE49-F238E27FC236}">
                <a16:creationId xmlns:a16="http://schemas.microsoft.com/office/drawing/2014/main" id="{2298903A-550D-4BC9-8EE0-4DCFD00BB9E6}"/>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8AFEA668-99D9-4AD6-96F1-51A9FF4221FC}"/>
              </a:ext>
            </a:extLst>
          </p:cNvPr>
          <p:cNvSpPr txBox="1">
            <a:spLocks noGrp="1"/>
          </p:cNvSpPr>
          <p:nvPr>
            <p:ph type="sldNum" sz="quarter" idx="8"/>
          </p:nvPr>
        </p:nvSpPr>
        <p:spPr/>
        <p:txBody>
          <a:bodyPr/>
          <a:lstStyle>
            <a:lvl1pPr>
              <a:defRPr/>
            </a:lvl1pPr>
          </a:lstStyle>
          <a:p>
            <a:pPr lvl="0"/>
            <a:fld id="{5A540A8C-4D5B-4577-AE78-AEDC52E7C5D7}" type="slidenum">
              <a:t>‹#›</a:t>
            </a:fld>
            <a:endParaRPr lang="en-GB"/>
          </a:p>
        </p:txBody>
      </p:sp>
    </p:spTree>
    <p:extLst>
      <p:ext uri="{BB962C8B-B14F-4D97-AF65-F5344CB8AC3E}">
        <p14:creationId xmlns:p14="http://schemas.microsoft.com/office/powerpoint/2010/main" val="3628853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6A5C7-12A0-4177-A683-01CC3DFD9DE2}"/>
              </a:ext>
            </a:extLst>
          </p:cNvPr>
          <p:cNvSpPr txBox="1">
            <a:spLocks noGrp="1"/>
          </p:cNvSpPr>
          <p:nvPr>
            <p:ph type="title"/>
          </p:nvPr>
        </p:nvSpPr>
        <p:spPr>
          <a:xfrm>
            <a:off x="1153908" y="1854192"/>
            <a:ext cx="5092906" cy="1574807"/>
          </a:xfrm>
        </p:spPr>
        <p:txBody>
          <a:bodyPr anchor="b">
            <a:normAutofit/>
          </a:bodyPr>
          <a:lstStyle>
            <a:lvl1pPr>
              <a:defRPr sz="3600"/>
            </a:lvl1pPr>
          </a:lstStyle>
          <a:p>
            <a:pPr lvl="0"/>
            <a:r>
              <a:rPr lang="en-US"/>
              <a:t>Click to edit Master title style</a:t>
            </a:r>
          </a:p>
        </p:txBody>
      </p:sp>
      <p:sp>
        <p:nvSpPr>
          <p:cNvPr id="3" name="Picture Placeholder 2">
            <a:extLst>
              <a:ext uri="{FF2B5EF4-FFF2-40B4-BE49-F238E27FC236}">
                <a16:creationId xmlns:a16="http://schemas.microsoft.com/office/drawing/2014/main" id="{054E7B42-23BF-43C0-B63E-4F0254E45ADD}"/>
              </a:ext>
            </a:extLst>
          </p:cNvPr>
          <p:cNvSpPr txBox="1">
            <a:spLocks noGrp="1"/>
          </p:cNvSpPr>
          <p:nvPr>
            <p:ph type="pic" idx="1"/>
          </p:nvPr>
        </p:nvSpPr>
        <p:spPr>
          <a:xfrm>
            <a:off x="6949549" y="1143000"/>
            <a:ext cx="3200400" cy="4572000"/>
          </a:xfrm>
          <a:effectLst>
            <a:outerShdw dist="50804" dir="5400000" algn="tl">
              <a:srgbClr val="000000">
                <a:alpha val="43000"/>
              </a:srgbClr>
            </a:outerShdw>
          </a:effectLst>
        </p:spPr>
        <p:txBody>
          <a:bodyPr anchorCtr="1"/>
          <a:lstStyle>
            <a:lvl1pPr marL="0" indent="0" algn="ctr">
              <a:buNone/>
              <a:defRPr sz="1600"/>
            </a:lvl1pPr>
          </a:lstStyle>
          <a:p>
            <a:pPr lvl="0"/>
            <a:r>
              <a:rPr lang="en-US"/>
              <a:t>Click icon to add picture</a:t>
            </a:r>
          </a:p>
        </p:txBody>
      </p:sp>
      <p:sp>
        <p:nvSpPr>
          <p:cNvPr id="4" name="Text Placeholder 3">
            <a:extLst>
              <a:ext uri="{FF2B5EF4-FFF2-40B4-BE49-F238E27FC236}">
                <a16:creationId xmlns:a16="http://schemas.microsoft.com/office/drawing/2014/main" id="{8D7F6B14-59EB-4F90-A035-6882068CD9CC}"/>
              </a:ext>
            </a:extLst>
          </p:cNvPr>
          <p:cNvSpPr txBox="1">
            <a:spLocks noGrp="1"/>
          </p:cNvSpPr>
          <p:nvPr>
            <p:ph type="body" idx="2"/>
          </p:nvPr>
        </p:nvSpPr>
        <p:spPr>
          <a:xfrm>
            <a:off x="1154951" y="3657600"/>
            <a:ext cx="5084978" cy="1371600"/>
          </a:xfrm>
        </p:spPr>
        <p:txBody>
          <a:bodyPr/>
          <a:lstStyle>
            <a:lvl1pPr marL="0" indent="0">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F359F08A-EAB4-4CFC-9E9D-5F84F80BE348}"/>
              </a:ext>
            </a:extLst>
          </p:cNvPr>
          <p:cNvSpPr txBox="1">
            <a:spLocks noGrp="1"/>
          </p:cNvSpPr>
          <p:nvPr>
            <p:ph type="dt" sz="half" idx="7"/>
          </p:nvPr>
        </p:nvSpPr>
        <p:spPr/>
        <p:txBody>
          <a:bodyPr/>
          <a:lstStyle>
            <a:lvl1pPr>
              <a:defRPr/>
            </a:lvl1pPr>
          </a:lstStyle>
          <a:p>
            <a:pPr lvl="0"/>
            <a:fld id="{B4AB3904-EE36-4AE2-811D-BDB79DCD9847}" type="datetime1">
              <a:rPr lang="en-GB"/>
              <a:pPr lvl="0"/>
              <a:t>27/10/2020</a:t>
            </a:fld>
            <a:endParaRPr lang="en-GB"/>
          </a:p>
        </p:txBody>
      </p:sp>
      <p:sp>
        <p:nvSpPr>
          <p:cNvPr id="6" name="Footer Placeholder 5">
            <a:extLst>
              <a:ext uri="{FF2B5EF4-FFF2-40B4-BE49-F238E27FC236}">
                <a16:creationId xmlns:a16="http://schemas.microsoft.com/office/drawing/2014/main" id="{E8FA0773-B57C-459E-8840-A4C6C4C7C7F9}"/>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6C5F3E5C-7FC5-4FC6-86A2-CB0969794F67}"/>
              </a:ext>
            </a:extLst>
          </p:cNvPr>
          <p:cNvSpPr txBox="1">
            <a:spLocks noGrp="1"/>
          </p:cNvSpPr>
          <p:nvPr>
            <p:ph type="sldNum" sz="quarter" idx="8"/>
          </p:nvPr>
        </p:nvSpPr>
        <p:spPr/>
        <p:txBody>
          <a:bodyPr/>
          <a:lstStyle>
            <a:lvl1pPr>
              <a:defRPr/>
            </a:lvl1pPr>
          </a:lstStyle>
          <a:p>
            <a:pPr lvl="0"/>
            <a:fld id="{971A03DE-0C47-4AD3-9CB6-B58BB9B5CAC1}" type="slidenum">
              <a:t>‹#›</a:t>
            </a:fld>
            <a:endParaRPr lang="en-GB"/>
          </a:p>
        </p:txBody>
      </p:sp>
    </p:spTree>
    <p:extLst>
      <p:ext uri="{BB962C8B-B14F-4D97-AF65-F5344CB8AC3E}">
        <p14:creationId xmlns:p14="http://schemas.microsoft.com/office/powerpoint/2010/main" val="309231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2BC6E-B5F4-4FE6-9CFD-C7F958848739}"/>
              </a:ext>
            </a:extLst>
          </p:cNvPr>
          <p:cNvSpPr txBox="1">
            <a:spLocks noGrp="1"/>
          </p:cNvSpPr>
          <p:nvPr>
            <p:ph type="title"/>
          </p:nvPr>
        </p:nvSpPr>
        <p:spPr>
          <a:xfrm>
            <a:off x="1154960" y="4800590"/>
            <a:ext cx="8825660" cy="566735"/>
          </a:xfrm>
        </p:spPr>
        <p:txBody>
          <a:bodyPr anchor="b">
            <a:normAutofit/>
          </a:bodyPr>
          <a:lstStyle>
            <a:lvl1pPr>
              <a:defRPr sz="2400"/>
            </a:lvl1pPr>
          </a:lstStyle>
          <a:p>
            <a:pPr lvl="0"/>
            <a:r>
              <a:rPr lang="en-US"/>
              <a:t>Click to edit Master title style</a:t>
            </a:r>
          </a:p>
        </p:txBody>
      </p:sp>
      <p:sp>
        <p:nvSpPr>
          <p:cNvPr id="3" name="Picture Placeholder 2">
            <a:extLst>
              <a:ext uri="{FF2B5EF4-FFF2-40B4-BE49-F238E27FC236}">
                <a16:creationId xmlns:a16="http://schemas.microsoft.com/office/drawing/2014/main" id="{C5B2FBB0-FCCA-4A45-8270-AE74CC160462}"/>
              </a:ext>
            </a:extLst>
          </p:cNvPr>
          <p:cNvSpPr txBox="1">
            <a:spLocks noGrp="1"/>
          </p:cNvSpPr>
          <p:nvPr>
            <p:ph type="pic" idx="4294967295"/>
          </p:nvPr>
        </p:nvSpPr>
        <p:spPr>
          <a:xfrm>
            <a:off x="1154951" y="685800"/>
            <a:ext cx="8825660" cy="3640665"/>
          </a:xfrm>
          <a:effectLst>
            <a:outerShdw dist="50804" dir="5400000" algn="tl">
              <a:srgbClr val="000000">
                <a:alpha val="43000"/>
              </a:srgbClr>
            </a:outerShdw>
          </a:effectLst>
        </p:spPr>
        <p:txBody>
          <a:bodyPr anchorCtr="1"/>
          <a:lstStyle>
            <a:lvl1pPr marL="0" indent="0" algn="ctr">
              <a:buNone/>
              <a:defRPr sz="1600"/>
            </a:lvl1pPr>
          </a:lstStyle>
          <a:p>
            <a:pPr lvl="0"/>
            <a:r>
              <a:rPr lang="en-US"/>
              <a:t>Click icon to add picture</a:t>
            </a:r>
          </a:p>
        </p:txBody>
      </p:sp>
      <p:sp>
        <p:nvSpPr>
          <p:cNvPr id="4" name="Text Placeholder 3">
            <a:extLst>
              <a:ext uri="{FF2B5EF4-FFF2-40B4-BE49-F238E27FC236}">
                <a16:creationId xmlns:a16="http://schemas.microsoft.com/office/drawing/2014/main" id="{3665114E-23FE-407C-9BD4-FD4E9EE82A67}"/>
              </a:ext>
            </a:extLst>
          </p:cNvPr>
          <p:cNvSpPr txBox="1">
            <a:spLocks noGrp="1"/>
          </p:cNvSpPr>
          <p:nvPr>
            <p:ph type="body" idx="4294967295"/>
          </p:nvPr>
        </p:nvSpPr>
        <p:spPr>
          <a:xfrm>
            <a:off x="1154960" y="5367326"/>
            <a:ext cx="8825651" cy="493711"/>
          </a:xfrm>
        </p:spPr>
        <p:txBody>
          <a:bodyPr/>
          <a:lstStyle>
            <a:lvl1pPr marL="0" indent="0">
              <a:buNone/>
              <a:defRPr sz="1200"/>
            </a:lvl1pPr>
          </a:lstStyle>
          <a:p>
            <a:pPr lvl="0"/>
            <a:r>
              <a:rPr lang="en-US"/>
              <a:t>Click to edit Master text styles</a:t>
            </a:r>
          </a:p>
        </p:txBody>
      </p:sp>
      <p:sp>
        <p:nvSpPr>
          <p:cNvPr id="5" name="Date Placeholder 4">
            <a:extLst>
              <a:ext uri="{FF2B5EF4-FFF2-40B4-BE49-F238E27FC236}">
                <a16:creationId xmlns:a16="http://schemas.microsoft.com/office/drawing/2014/main" id="{A1686C91-9146-4550-AD8F-BE51FDB8BD03}"/>
              </a:ext>
            </a:extLst>
          </p:cNvPr>
          <p:cNvSpPr txBox="1">
            <a:spLocks noGrp="1"/>
          </p:cNvSpPr>
          <p:nvPr>
            <p:ph type="dt" sz="half" idx="7"/>
          </p:nvPr>
        </p:nvSpPr>
        <p:spPr/>
        <p:txBody>
          <a:bodyPr/>
          <a:lstStyle>
            <a:lvl1pPr>
              <a:defRPr/>
            </a:lvl1pPr>
          </a:lstStyle>
          <a:p>
            <a:pPr lvl="0"/>
            <a:fld id="{9B6FA7A0-3801-445C-A458-72F7FBFD97E5}" type="datetime1">
              <a:rPr lang="en-GB"/>
              <a:pPr lvl="0"/>
              <a:t>27/10/2020</a:t>
            </a:fld>
            <a:endParaRPr lang="en-GB"/>
          </a:p>
        </p:txBody>
      </p:sp>
      <p:sp>
        <p:nvSpPr>
          <p:cNvPr id="6" name="Footer Placeholder 5">
            <a:extLst>
              <a:ext uri="{FF2B5EF4-FFF2-40B4-BE49-F238E27FC236}">
                <a16:creationId xmlns:a16="http://schemas.microsoft.com/office/drawing/2014/main" id="{AB56F772-1D83-4E89-A32F-2C740257C573}"/>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68466B53-5EE7-480C-8B05-47117929BD90}"/>
              </a:ext>
            </a:extLst>
          </p:cNvPr>
          <p:cNvSpPr txBox="1">
            <a:spLocks noGrp="1"/>
          </p:cNvSpPr>
          <p:nvPr>
            <p:ph type="sldNum" sz="quarter" idx="8"/>
          </p:nvPr>
        </p:nvSpPr>
        <p:spPr/>
        <p:txBody>
          <a:bodyPr/>
          <a:lstStyle>
            <a:lvl1pPr>
              <a:defRPr/>
            </a:lvl1pPr>
          </a:lstStyle>
          <a:p>
            <a:pPr lvl="0"/>
            <a:fld id="{496DC7BC-A742-4A23-94BF-4C3D5C40153B}" type="slidenum">
              <a:t>‹#›</a:t>
            </a:fld>
            <a:endParaRPr lang="en-GB"/>
          </a:p>
        </p:txBody>
      </p:sp>
    </p:spTree>
    <p:extLst>
      <p:ext uri="{BB962C8B-B14F-4D97-AF65-F5344CB8AC3E}">
        <p14:creationId xmlns:p14="http://schemas.microsoft.com/office/powerpoint/2010/main" val="172244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04CE-6096-42DB-93F1-E39B412259B7}"/>
              </a:ext>
            </a:extLst>
          </p:cNvPr>
          <p:cNvSpPr txBox="1">
            <a:spLocks noGrp="1"/>
          </p:cNvSpPr>
          <p:nvPr>
            <p:ph type="title"/>
          </p:nvPr>
        </p:nvSpPr>
        <p:spPr>
          <a:xfrm>
            <a:off x="1154951" y="1447796"/>
            <a:ext cx="8825660" cy="1981203"/>
          </a:xfrm>
        </p:spPr>
        <p:txBody>
          <a:bodyPr/>
          <a:lstStyle>
            <a:lvl1pPr>
              <a:defRPr sz="4800"/>
            </a:lvl1pPr>
          </a:lstStyle>
          <a:p>
            <a:pPr lvl="0"/>
            <a:r>
              <a:rPr lang="en-US"/>
              <a:t>Click to edit Master title style</a:t>
            </a:r>
          </a:p>
        </p:txBody>
      </p:sp>
      <p:sp>
        <p:nvSpPr>
          <p:cNvPr id="3" name="Text Placeholder 3">
            <a:extLst>
              <a:ext uri="{FF2B5EF4-FFF2-40B4-BE49-F238E27FC236}">
                <a16:creationId xmlns:a16="http://schemas.microsoft.com/office/drawing/2014/main" id="{19E36D94-6A48-4A41-86DF-8FEBFC5F834E}"/>
              </a:ext>
            </a:extLst>
          </p:cNvPr>
          <p:cNvSpPr txBox="1">
            <a:spLocks noGrp="1"/>
          </p:cNvSpPr>
          <p:nvPr>
            <p:ph type="body" idx="4294967295"/>
          </p:nvPr>
        </p:nvSpPr>
        <p:spPr>
          <a:xfrm>
            <a:off x="1154951" y="3657600"/>
            <a:ext cx="8825660" cy="2362196"/>
          </a:xfrm>
        </p:spPr>
        <p:txBody>
          <a:bodyPr anchor="ctr"/>
          <a:lstStyle>
            <a:lvl1pPr marL="0" indent="0">
              <a:buNone/>
              <a:defRPr sz="1800"/>
            </a:lvl1pPr>
          </a:lstStyle>
          <a:p>
            <a:pPr lvl="0"/>
            <a:r>
              <a:rPr lang="en-US"/>
              <a:t>Click to edit Master text styles</a:t>
            </a:r>
          </a:p>
        </p:txBody>
      </p:sp>
      <p:sp>
        <p:nvSpPr>
          <p:cNvPr id="4" name="Date Placeholder 3">
            <a:extLst>
              <a:ext uri="{FF2B5EF4-FFF2-40B4-BE49-F238E27FC236}">
                <a16:creationId xmlns:a16="http://schemas.microsoft.com/office/drawing/2014/main" id="{E78A4A91-6559-4EE3-ABAC-1C713B59DD33}"/>
              </a:ext>
            </a:extLst>
          </p:cNvPr>
          <p:cNvSpPr txBox="1">
            <a:spLocks noGrp="1"/>
          </p:cNvSpPr>
          <p:nvPr>
            <p:ph type="dt" sz="half" idx="7"/>
          </p:nvPr>
        </p:nvSpPr>
        <p:spPr/>
        <p:txBody>
          <a:bodyPr/>
          <a:lstStyle>
            <a:lvl1pPr>
              <a:defRPr/>
            </a:lvl1pPr>
          </a:lstStyle>
          <a:p>
            <a:pPr lvl="0"/>
            <a:fld id="{0CA3AD40-65DD-4CD6-8097-6581C921510F}" type="datetime1">
              <a:rPr lang="en-GB"/>
              <a:pPr lvl="0"/>
              <a:t>27/10/2020</a:t>
            </a:fld>
            <a:endParaRPr lang="en-GB"/>
          </a:p>
        </p:txBody>
      </p:sp>
      <p:sp>
        <p:nvSpPr>
          <p:cNvPr id="5" name="Footer Placeholder 4">
            <a:extLst>
              <a:ext uri="{FF2B5EF4-FFF2-40B4-BE49-F238E27FC236}">
                <a16:creationId xmlns:a16="http://schemas.microsoft.com/office/drawing/2014/main" id="{99B3B667-4767-499E-B54E-423A898067EB}"/>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89CD3E3-311E-48CD-B45B-9F5388F44C20}"/>
              </a:ext>
            </a:extLst>
          </p:cNvPr>
          <p:cNvSpPr txBox="1">
            <a:spLocks noGrp="1"/>
          </p:cNvSpPr>
          <p:nvPr>
            <p:ph type="sldNum" sz="quarter" idx="8"/>
          </p:nvPr>
        </p:nvSpPr>
        <p:spPr/>
        <p:txBody>
          <a:bodyPr/>
          <a:lstStyle>
            <a:lvl1pPr>
              <a:defRPr/>
            </a:lvl1pPr>
          </a:lstStyle>
          <a:p>
            <a:pPr lvl="0"/>
            <a:fld id="{14272B84-2075-4817-869B-99E9E3D05526}" type="slidenum">
              <a:t>‹#›</a:t>
            </a:fld>
            <a:endParaRPr lang="en-GB"/>
          </a:p>
        </p:txBody>
      </p:sp>
    </p:spTree>
    <p:extLst>
      <p:ext uri="{BB962C8B-B14F-4D97-AF65-F5344CB8AC3E}">
        <p14:creationId xmlns:p14="http://schemas.microsoft.com/office/powerpoint/2010/main" val="552432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23506-19D0-4ED9-B069-1A38D9A8A5A0}"/>
              </a:ext>
            </a:extLst>
          </p:cNvPr>
          <p:cNvSpPr txBox="1">
            <a:spLocks noGrp="1"/>
          </p:cNvSpPr>
          <p:nvPr>
            <p:ph type="title"/>
          </p:nvPr>
        </p:nvSpPr>
        <p:spPr>
          <a:xfrm>
            <a:off x="1574797" y="1447796"/>
            <a:ext cx="7999317" cy="2323371"/>
          </a:xfrm>
        </p:spPr>
        <p:txBody>
          <a:bodyPr/>
          <a:lstStyle>
            <a:lvl1pPr>
              <a:defRPr sz="4800"/>
            </a:lvl1pPr>
          </a:lstStyle>
          <a:p>
            <a:pPr lvl="0"/>
            <a:r>
              <a:rPr lang="en-US"/>
              <a:t>Click to edit Master title style</a:t>
            </a:r>
          </a:p>
        </p:txBody>
      </p:sp>
      <p:sp>
        <p:nvSpPr>
          <p:cNvPr id="3" name="Text Placeholder 3">
            <a:extLst>
              <a:ext uri="{FF2B5EF4-FFF2-40B4-BE49-F238E27FC236}">
                <a16:creationId xmlns:a16="http://schemas.microsoft.com/office/drawing/2014/main" id="{0934547D-081F-4918-9797-6D47EFF13F77}"/>
              </a:ext>
            </a:extLst>
          </p:cNvPr>
          <p:cNvSpPr txBox="1">
            <a:spLocks noGrp="1"/>
          </p:cNvSpPr>
          <p:nvPr>
            <p:ph type="body" idx="4294967295"/>
          </p:nvPr>
        </p:nvSpPr>
        <p:spPr>
          <a:xfrm>
            <a:off x="1930398" y="3771177"/>
            <a:ext cx="7279648" cy="342177"/>
          </a:xfrm>
        </p:spPr>
        <p:txBody>
          <a:bodyPr/>
          <a:lstStyle>
            <a:lvl1pPr marL="0" indent="0">
              <a:buNone/>
              <a:defRPr sz="1400" cap="small">
                <a:solidFill>
                  <a:srgbClr val="8AD0D6"/>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CBADD4E4-B18E-49BF-A3C9-1386C01439ED}"/>
              </a:ext>
            </a:extLst>
          </p:cNvPr>
          <p:cNvSpPr txBox="1">
            <a:spLocks noGrp="1"/>
          </p:cNvSpPr>
          <p:nvPr>
            <p:ph type="body" idx="4294967295"/>
          </p:nvPr>
        </p:nvSpPr>
        <p:spPr>
          <a:xfrm>
            <a:off x="1154951" y="4350660"/>
            <a:ext cx="8825660" cy="1676396"/>
          </a:xfrm>
        </p:spPr>
        <p:txBody>
          <a:bodyPr anchor="ctr"/>
          <a:lstStyle>
            <a:lvl1pPr marL="0" indent="0">
              <a:buNone/>
              <a:defRPr sz="1800"/>
            </a:lvl1pPr>
          </a:lstStyle>
          <a:p>
            <a:pPr lvl="0"/>
            <a:r>
              <a:rPr lang="en-US"/>
              <a:t>Click to edit Master text styles</a:t>
            </a:r>
          </a:p>
        </p:txBody>
      </p:sp>
      <p:sp>
        <p:nvSpPr>
          <p:cNvPr id="5" name="Date Placeholder 3">
            <a:extLst>
              <a:ext uri="{FF2B5EF4-FFF2-40B4-BE49-F238E27FC236}">
                <a16:creationId xmlns:a16="http://schemas.microsoft.com/office/drawing/2014/main" id="{E9FADA81-7541-4E7E-A45D-EB4443E8A9CF}"/>
              </a:ext>
            </a:extLst>
          </p:cNvPr>
          <p:cNvSpPr txBox="1">
            <a:spLocks noGrp="1"/>
          </p:cNvSpPr>
          <p:nvPr>
            <p:ph type="dt" sz="half" idx="7"/>
          </p:nvPr>
        </p:nvSpPr>
        <p:spPr/>
        <p:txBody>
          <a:bodyPr/>
          <a:lstStyle>
            <a:lvl1pPr>
              <a:defRPr/>
            </a:lvl1pPr>
          </a:lstStyle>
          <a:p>
            <a:pPr lvl="0"/>
            <a:fld id="{5F5EBBBD-BEA6-4E31-ABA8-151EE3DFBC20}" type="datetime1">
              <a:rPr lang="en-GB"/>
              <a:pPr lvl="0"/>
              <a:t>27/10/2020</a:t>
            </a:fld>
            <a:endParaRPr lang="en-GB"/>
          </a:p>
        </p:txBody>
      </p:sp>
      <p:sp>
        <p:nvSpPr>
          <p:cNvPr id="6" name="Footer Placeholder 4">
            <a:extLst>
              <a:ext uri="{FF2B5EF4-FFF2-40B4-BE49-F238E27FC236}">
                <a16:creationId xmlns:a16="http://schemas.microsoft.com/office/drawing/2014/main" id="{1187A229-F3F0-482C-AEFA-192B695F7745}"/>
              </a:ext>
            </a:extLst>
          </p:cNvPr>
          <p:cNvSpPr txBox="1">
            <a:spLocks noGrp="1"/>
          </p:cNvSpPr>
          <p:nvPr>
            <p:ph type="ftr" sz="quarter" idx="9"/>
          </p:nvPr>
        </p:nvSpPr>
        <p:spPr/>
        <p:txBody>
          <a:bodyPr/>
          <a:lstStyle>
            <a:lvl1pPr>
              <a:defRPr/>
            </a:lvl1pPr>
          </a:lstStyle>
          <a:p>
            <a:pPr lvl="0"/>
            <a:endParaRPr lang="en-GB"/>
          </a:p>
        </p:txBody>
      </p:sp>
      <p:sp>
        <p:nvSpPr>
          <p:cNvPr id="7" name="Slide Number Placeholder 5">
            <a:extLst>
              <a:ext uri="{FF2B5EF4-FFF2-40B4-BE49-F238E27FC236}">
                <a16:creationId xmlns:a16="http://schemas.microsoft.com/office/drawing/2014/main" id="{1657C53B-AEA2-43B0-8346-DB0C91445A32}"/>
              </a:ext>
            </a:extLst>
          </p:cNvPr>
          <p:cNvSpPr txBox="1">
            <a:spLocks noGrp="1"/>
          </p:cNvSpPr>
          <p:nvPr>
            <p:ph type="sldNum" sz="quarter" idx="8"/>
          </p:nvPr>
        </p:nvSpPr>
        <p:spPr/>
        <p:txBody>
          <a:bodyPr/>
          <a:lstStyle>
            <a:lvl1pPr>
              <a:defRPr/>
            </a:lvl1pPr>
          </a:lstStyle>
          <a:p>
            <a:pPr lvl="0"/>
            <a:fld id="{E95ADEE1-4812-495C-8A31-6C7618D06C8A}" type="slidenum">
              <a:t>‹#›</a:t>
            </a:fld>
            <a:endParaRPr lang="en-GB"/>
          </a:p>
        </p:txBody>
      </p:sp>
      <p:sp>
        <p:nvSpPr>
          <p:cNvPr id="8" name="TextBox 11">
            <a:extLst>
              <a:ext uri="{FF2B5EF4-FFF2-40B4-BE49-F238E27FC236}">
                <a16:creationId xmlns:a16="http://schemas.microsoft.com/office/drawing/2014/main" id="{DB7F220A-F5D9-4DD8-A81C-61A9222EA773}"/>
              </a:ext>
            </a:extLst>
          </p:cNvPr>
          <p:cNvSpPr txBox="1"/>
          <p:nvPr/>
        </p:nvSpPr>
        <p:spPr>
          <a:xfrm>
            <a:off x="898297" y="971257"/>
            <a:ext cx="801910" cy="1969773"/>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200" b="0" i="0" u="none" strike="noStrike" kern="1200" cap="none" spc="0" baseline="0">
                <a:solidFill>
                  <a:srgbClr val="8AD0D6"/>
                </a:solidFill>
                <a:uFillTx/>
                <a:latin typeface="Arial"/>
              </a:rPr>
              <a:t>“</a:t>
            </a:r>
          </a:p>
        </p:txBody>
      </p:sp>
      <p:sp>
        <p:nvSpPr>
          <p:cNvPr id="9" name="TextBox 14">
            <a:extLst>
              <a:ext uri="{FF2B5EF4-FFF2-40B4-BE49-F238E27FC236}">
                <a16:creationId xmlns:a16="http://schemas.microsoft.com/office/drawing/2014/main" id="{22B8DEC5-F347-450E-A8CA-A582E7F4E780}"/>
              </a:ext>
            </a:extLst>
          </p:cNvPr>
          <p:cNvSpPr txBox="1"/>
          <p:nvPr/>
        </p:nvSpPr>
        <p:spPr>
          <a:xfrm>
            <a:off x="9330491" y="2613784"/>
            <a:ext cx="801910" cy="1969773"/>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200" b="0" i="0" u="none" strike="noStrike" kern="1200" cap="none" spc="0" baseline="0">
                <a:solidFill>
                  <a:srgbClr val="8AD0D6"/>
                </a:solidFill>
                <a:uFillTx/>
                <a:latin typeface="Arial"/>
              </a:rPr>
              <a:t>”</a:t>
            </a:r>
          </a:p>
        </p:txBody>
      </p:sp>
    </p:spTree>
    <p:extLst>
      <p:ext uri="{BB962C8B-B14F-4D97-AF65-F5344CB8AC3E}">
        <p14:creationId xmlns:p14="http://schemas.microsoft.com/office/powerpoint/2010/main" val="1390252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A1E2-8291-4E6C-AAFA-9F8DCBB209E6}"/>
              </a:ext>
            </a:extLst>
          </p:cNvPr>
          <p:cNvSpPr txBox="1">
            <a:spLocks noGrp="1"/>
          </p:cNvSpPr>
          <p:nvPr>
            <p:ph type="title"/>
          </p:nvPr>
        </p:nvSpPr>
        <p:spPr>
          <a:xfrm>
            <a:off x="1154951" y="3124203"/>
            <a:ext cx="8825660" cy="1653180"/>
          </a:xfrm>
        </p:spPr>
        <p:txBody>
          <a:bodyPr anchor="b"/>
          <a:lstStyle>
            <a:lvl1pPr>
              <a:defRPr sz="4000"/>
            </a:lvl1pPr>
          </a:lstStyle>
          <a:p>
            <a:pPr lvl="0"/>
            <a:r>
              <a:rPr lang="en-US"/>
              <a:t>Click to edit Master title style</a:t>
            </a:r>
          </a:p>
        </p:txBody>
      </p:sp>
      <p:sp>
        <p:nvSpPr>
          <p:cNvPr id="3" name="Text Placeholder 2">
            <a:extLst>
              <a:ext uri="{FF2B5EF4-FFF2-40B4-BE49-F238E27FC236}">
                <a16:creationId xmlns:a16="http://schemas.microsoft.com/office/drawing/2014/main" id="{220CC180-B1AF-4989-923D-AA10F458A04B}"/>
              </a:ext>
            </a:extLst>
          </p:cNvPr>
          <p:cNvSpPr txBox="1">
            <a:spLocks noGrp="1"/>
          </p:cNvSpPr>
          <p:nvPr>
            <p:ph type="body" idx="4294967295"/>
          </p:nvPr>
        </p:nvSpPr>
        <p:spPr>
          <a:xfrm>
            <a:off x="1154951" y="4777383"/>
            <a:ext cx="8825660" cy="860395"/>
          </a:xfrm>
        </p:spPr>
        <p:txBody>
          <a:bodyPr/>
          <a:lstStyle>
            <a:lvl1pPr marL="0" indent="0">
              <a:buNone/>
              <a:defRPr>
                <a:solidFill>
                  <a:srgbClr val="8AD0D6"/>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971E7434-0354-42A5-9E56-59A66EDE3310}"/>
              </a:ext>
            </a:extLst>
          </p:cNvPr>
          <p:cNvSpPr txBox="1">
            <a:spLocks noGrp="1"/>
          </p:cNvSpPr>
          <p:nvPr>
            <p:ph type="dt" sz="half" idx="7"/>
          </p:nvPr>
        </p:nvSpPr>
        <p:spPr/>
        <p:txBody>
          <a:bodyPr/>
          <a:lstStyle>
            <a:lvl1pPr>
              <a:defRPr/>
            </a:lvl1pPr>
          </a:lstStyle>
          <a:p>
            <a:pPr lvl="0"/>
            <a:fld id="{C84A8355-D716-4CA2-A5FF-BE9B2B6437C8}" type="datetime1">
              <a:rPr lang="en-GB"/>
              <a:pPr lvl="0"/>
              <a:t>27/10/2020</a:t>
            </a:fld>
            <a:endParaRPr lang="en-GB"/>
          </a:p>
        </p:txBody>
      </p:sp>
      <p:sp>
        <p:nvSpPr>
          <p:cNvPr id="5" name="Footer Placeholder 4">
            <a:extLst>
              <a:ext uri="{FF2B5EF4-FFF2-40B4-BE49-F238E27FC236}">
                <a16:creationId xmlns:a16="http://schemas.microsoft.com/office/drawing/2014/main" id="{C7833D8D-24C9-4BDC-A8F4-5A38F7EBFBF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E23C7A3D-3513-439E-8E02-E4EA81414246}"/>
              </a:ext>
            </a:extLst>
          </p:cNvPr>
          <p:cNvSpPr txBox="1">
            <a:spLocks noGrp="1"/>
          </p:cNvSpPr>
          <p:nvPr>
            <p:ph type="sldNum" sz="quarter" idx="8"/>
          </p:nvPr>
        </p:nvSpPr>
        <p:spPr/>
        <p:txBody>
          <a:bodyPr/>
          <a:lstStyle>
            <a:lvl1pPr>
              <a:defRPr/>
            </a:lvl1pPr>
          </a:lstStyle>
          <a:p>
            <a:pPr lvl="0"/>
            <a:fld id="{CF6B6371-6858-4DA5-9F14-2FCB751A355D}" type="slidenum">
              <a:t>‹#›</a:t>
            </a:fld>
            <a:endParaRPr lang="en-GB"/>
          </a:p>
        </p:txBody>
      </p:sp>
    </p:spTree>
    <p:extLst>
      <p:ext uri="{BB962C8B-B14F-4D97-AF65-F5344CB8AC3E}">
        <p14:creationId xmlns:p14="http://schemas.microsoft.com/office/powerpoint/2010/main" val="1290898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9B35-FC07-4852-B36D-E32DA25F19F6}"/>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F45B41A8-AE35-4CD3-B38D-C6A9B68DEB07}"/>
              </a:ext>
            </a:extLst>
          </p:cNvPr>
          <p:cNvSpPr txBox="1">
            <a:spLocks noGrp="1"/>
          </p:cNvSpPr>
          <p:nvPr>
            <p:ph type="body" idx="4294967295"/>
          </p:nvPr>
        </p:nvSpPr>
        <p:spPr>
          <a:xfrm>
            <a:off x="632947" y="1981203"/>
            <a:ext cx="2946864"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1ADD2E7C-EF09-4B60-B8B0-6152CDC9015F}"/>
              </a:ext>
            </a:extLst>
          </p:cNvPr>
          <p:cNvSpPr txBox="1">
            <a:spLocks noGrp="1"/>
          </p:cNvSpPr>
          <p:nvPr>
            <p:ph type="body" idx="4294967295"/>
          </p:nvPr>
        </p:nvSpPr>
        <p:spPr>
          <a:xfrm>
            <a:off x="652460" y="2667003"/>
            <a:ext cx="2927351" cy="3589340"/>
          </a:xfrm>
        </p:spPr>
        <p:txBody>
          <a:bodyPr/>
          <a:lstStyle>
            <a:lvl1pPr marL="0" indent="0">
              <a:buNone/>
              <a:defRPr sz="1400"/>
            </a:lvl1pPr>
          </a:lstStyle>
          <a:p>
            <a:pPr lvl="0"/>
            <a:r>
              <a:rPr lang="en-US"/>
              <a:t>Click to edit Master text styles</a:t>
            </a:r>
          </a:p>
        </p:txBody>
      </p:sp>
      <p:sp>
        <p:nvSpPr>
          <p:cNvPr id="5" name="Text Placeholder 4">
            <a:extLst>
              <a:ext uri="{FF2B5EF4-FFF2-40B4-BE49-F238E27FC236}">
                <a16:creationId xmlns:a16="http://schemas.microsoft.com/office/drawing/2014/main" id="{C1C26EF4-2E7A-4742-B2FF-1439E115E957}"/>
              </a:ext>
            </a:extLst>
          </p:cNvPr>
          <p:cNvSpPr txBox="1">
            <a:spLocks noGrp="1"/>
          </p:cNvSpPr>
          <p:nvPr>
            <p:ph type="body" idx="4294967295"/>
          </p:nvPr>
        </p:nvSpPr>
        <p:spPr>
          <a:xfrm>
            <a:off x="3883657" y="1981203"/>
            <a:ext cx="2936238"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6" name="Text Placeholder 3">
            <a:extLst>
              <a:ext uri="{FF2B5EF4-FFF2-40B4-BE49-F238E27FC236}">
                <a16:creationId xmlns:a16="http://schemas.microsoft.com/office/drawing/2014/main" id="{7CC86691-6788-4A30-9454-418CB4D4046B}"/>
              </a:ext>
            </a:extLst>
          </p:cNvPr>
          <p:cNvSpPr txBox="1">
            <a:spLocks noGrp="1"/>
          </p:cNvSpPr>
          <p:nvPr>
            <p:ph type="body" idx="4294967295"/>
          </p:nvPr>
        </p:nvSpPr>
        <p:spPr>
          <a:xfrm>
            <a:off x="3873105" y="2667003"/>
            <a:ext cx="2946791" cy="3589340"/>
          </a:xfrm>
        </p:spPr>
        <p:txBody>
          <a:bodyPr/>
          <a:lstStyle>
            <a:lvl1pPr marL="0" indent="0">
              <a:buNone/>
              <a:defRPr sz="1400"/>
            </a:lvl1pPr>
          </a:lstStyle>
          <a:p>
            <a:pPr lvl="0"/>
            <a:r>
              <a:rPr lang="en-US"/>
              <a:t>Click to edit Master text styles</a:t>
            </a:r>
          </a:p>
        </p:txBody>
      </p:sp>
      <p:sp>
        <p:nvSpPr>
          <p:cNvPr id="7" name="Text Placeholder 4">
            <a:extLst>
              <a:ext uri="{FF2B5EF4-FFF2-40B4-BE49-F238E27FC236}">
                <a16:creationId xmlns:a16="http://schemas.microsoft.com/office/drawing/2014/main" id="{F2B346F4-63A5-4E4F-AB12-162E34A5BB5D}"/>
              </a:ext>
            </a:extLst>
          </p:cNvPr>
          <p:cNvSpPr txBox="1">
            <a:spLocks noGrp="1"/>
          </p:cNvSpPr>
          <p:nvPr>
            <p:ph type="body" idx="4294967295"/>
          </p:nvPr>
        </p:nvSpPr>
        <p:spPr>
          <a:xfrm>
            <a:off x="7124703" y="1981203"/>
            <a:ext cx="2932115"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8" name="Text Placeholder 3">
            <a:extLst>
              <a:ext uri="{FF2B5EF4-FFF2-40B4-BE49-F238E27FC236}">
                <a16:creationId xmlns:a16="http://schemas.microsoft.com/office/drawing/2014/main" id="{DEAB4666-572C-4CA7-AE1E-8CD3CF709BCD}"/>
              </a:ext>
            </a:extLst>
          </p:cNvPr>
          <p:cNvSpPr txBox="1">
            <a:spLocks noGrp="1"/>
          </p:cNvSpPr>
          <p:nvPr>
            <p:ph type="body" idx="4294967295"/>
          </p:nvPr>
        </p:nvSpPr>
        <p:spPr>
          <a:xfrm>
            <a:off x="7124703" y="2667003"/>
            <a:ext cx="2932115" cy="3589340"/>
          </a:xfrm>
        </p:spPr>
        <p:txBody>
          <a:bodyPr/>
          <a:lstStyle>
            <a:lvl1pPr marL="0" indent="0">
              <a:buNone/>
              <a:defRPr sz="1400"/>
            </a:lvl1pPr>
          </a:lstStyle>
          <a:p>
            <a:pPr lvl="0"/>
            <a:r>
              <a:rPr lang="en-US"/>
              <a:t>Click to edit Master text styles</a:t>
            </a:r>
          </a:p>
        </p:txBody>
      </p:sp>
      <p:cxnSp>
        <p:nvCxnSpPr>
          <p:cNvPr id="9" name="Straight Connector 16">
            <a:extLst>
              <a:ext uri="{FF2B5EF4-FFF2-40B4-BE49-F238E27FC236}">
                <a16:creationId xmlns:a16="http://schemas.microsoft.com/office/drawing/2014/main" id="{A84B0B28-D629-4DDC-A3F8-9A27CC577A9C}"/>
              </a:ext>
            </a:extLst>
          </p:cNvPr>
          <p:cNvCxnSpPr/>
          <p:nvPr/>
        </p:nvCxnSpPr>
        <p:spPr>
          <a:xfrm>
            <a:off x="3726143" y="2133596"/>
            <a:ext cx="0" cy="3962407"/>
          </a:xfrm>
          <a:prstGeom prst="straightConnector1">
            <a:avLst/>
          </a:prstGeom>
          <a:noFill/>
          <a:ln w="12701" cap="rnd">
            <a:solidFill>
              <a:srgbClr val="8AD0D6">
                <a:alpha val="40000"/>
              </a:srgbClr>
            </a:solidFill>
            <a:prstDash val="solid"/>
            <a:miter/>
          </a:ln>
        </p:spPr>
      </p:cxnSp>
      <p:cxnSp>
        <p:nvCxnSpPr>
          <p:cNvPr id="10" name="Straight Connector 17">
            <a:extLst>
              <a:ext uri="{FF2B5EF4-FFF2-40B4-BE49-F238E27FC236}">
                <a16:creationId xmlns:a16="http://schemas.microsoft.com/office/drawing/2014/main" id="{A4A1EAE2-6EA6-4493-8269-4EC15C7A8D5F}"/>
              </a:ext>
            </a:extLst>
          </p:cNvPr>
          <p:cNvCxnSpPr/>
          <p:nvPr/>
        </p:nvCxnSpPr>
        <p:spPr>
          <a:xfrm>
            <a:off x="6962223" y="2133596"/>
            <a:ext cx="0" cy="3966887"/>
          </a:xfrm>
          <a:prstGeom prst="straightConnector1">
            <a:avLst/>
          </a:prstGeom>
          <a:noFill/>
          <a:ln w="12701" cap="rnd">
            <a:solidFill>
              <a:srgbClr val="8AD0D6">
                <a:alpha val="40000"/>
              </a:srgbClr>
            </a:solidFill>
            <a:prstDash val="solid"/>
            <a:miter/>
          </a:ln>
        </p:spPr>
      </p:cxnSp>
      <p:sp>
        <p:nvSpPr>
          <p:cNvPr id="11" name="Date Placeholder 3">
            <a:extLst>
              <a:ext uri="{FF2B5EF4-FFF2-40B4-BE49-F238E27FC236}">
                <a16:creationId xmlns:a16="http://schemas.microsoft.com/office/drawing/2014/main" id="{9EEE0901-D6FE-4D9A-97B1-63E50538D12D}"/>
              </a:ext>
            </a:extLst>
          </p:cNvPr>
          <p:cNvSpPr txBox="1">
            <a:spLocks noGrp="1"/>
          </p:cNvSpPr>
          <p:nvPr>
            <p:ph type="dt" sz="half" idx="7"/>
          </p:nvPr>
        </p:nvSpPr>
        <p:spPr/>
        <p:txBody>
          <a:bodyPr/>
          <a:lstStyle>
            <a:lvl1pPr>
              <a:defRPr/>
            </a:lvl1pPr>
          </a:lstStyle>
          <a:p>
            <a:pPr lvl="0"/>
            <a:fld id="{81DDDCC9-DE7F-443B-8B30-4B39E7D4F602}" type="datetime1">
              <a:rPr lang="en-GB"/>
              <a:pPr lvl="0"/>
              <a:t>27/10/2020</a:t>
            </a:fld>
            <a:endParaRPr lang="en-GB"/>
          </a:p>
        </p:txBody>
      </p:sp>
      <p:sp>
        <p:nvSpPr>
          <p:cNvPr id="12" name="Footer Placeholder 4">
            <a:extLst>
              <a:ext uri="{FF2B5EF4-FFF2-40B4-BE49-F238E27FC236}">
                <a16:creationId xmlns:a16="http://schemas.microsoft.com/office/drawing/2014/main" id="{2268D0A8-934F-43E3-90CD-48115C985D7F}"/>
              </a:ext>
            </a:extLst>
          </p:cNvPr>
          <p:cNvSpPr txBox="1">
            <a:spLocks noGrp="1"/>
          </p:cNvSpPr>
          <p:nvPr>
            <p:ph type="ftr" sz="quarter" idx="9"/>
          </p:nvPr>
        </p:nvSpPr>
        <p:spPr/>
        <p:txBody>
          <a:bodyPr/>
          <a:lstStyle>
            <a:lvl1pPr>
              <a:defRPr/>
            </a:lvl1pPr>
          </a:lstStyle>
          <a:p>
            <a:pPr lvl="0"/>
            <a:endParaRPr lang="en-GB"/>
          </a:p>
        </p:txBody>
      </p:sp>
      <p:sp>
        <p:nvSpPr>
          <p:cNvPr id="13" name="Slide Number Placeholder 5">
            <a:extLst>
              <a:ext uri="{FF2B5EF4-FFF2-40B4-BE49-F238E27FC236}">
                <a16:creationId xmlns:a16="http://schemas.microsoft.com/office/drawing/2014/main" id="{4066199A-1B8B-4AF3-A986-7AE257FEAB41}"/>
              </a:ext>
            </a:extLst>
          </p:cNvPr>
          <p:cNvSpPr txBox="1">
            <a:spLocks noGrp="1"/>
          </p:cNvSpPr>
          <p:nvPr>
            <p:ph type="sldNum" sz="quarter" idx="8"/>
          </p:nvPr>
        </p:nvSpPr>
        <p:spPr/>
        <p:txBody>
          <a:bodyPr/>
          <a:lstStyle>
            <a:lvl1pPr>
              <a:defRPr/>
            </a:lvl1pPr>
          </a:lstStyle>
          <a:p>
            <a:pPr lvl="0"/>
            <a:fld id="{0FD9832F-9666-4705-B30B-F3B8AB0DBD4A}" type="slidenum">
              <a:t>‹#›</a:t>
            </a:fld>
            <a:endParaRPr lang="en-GB"/>
          </a:p>
        </p:txBody>
      </p:sp>
    </p:spTree>
    <p:extLst>
      <p:ext uri="{BB962C8B-B14F-4D97-AF65-F5344CB8AC3E}">
        <p14:creationId xmlns:p14="http://schemas.microsoft.com/office/powerpoint/2010/main" val="2723496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259DE-238C-4730-AF1A-678C5198E6C1}"/>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1B19759B-37DE-422C-9BAE-77A245167081}"/>
              </a:ext>
            </a:extLst>
          </p:cNvPr>
          <p:cNvSpPr txBox="1">
            <a:spLocks noGrp="1"/>
          </p:cNvSpPr>
          <p:nvPr>
            <p:ph type="body" idx="4294967295"/>
          </p:nvPr>
        </p:nvSpPr>
        <p:spPr>
          <a:xfrm>
            <a:off x="652460" y="4250945"/>
            <a:ext cx="2940052"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4" name="Picture Placeholder 2">
            <a:extLst>
              <a:ext uri="{FF2B5EF4-FFF2-40B4-BE49-F238E27FC236}">
                <a16:creationId xmlns:a16="http://schemas.microsoft.com/office/drawing/2014/main" id="{20D6CBD9-897B-4B77-B9B8-B034817834FE}"/>
              </a:ext>
            </a:extLst>
          </p:cNvPr>
          <p:cNvSpPr txBox="1">
            <a:spLocks noGrp="1"/>
          </p:cNvSpPr>
          <p:nvPr>
            <p:ph type="pic" idx="4294967295"/>
          </p:nvPr>
        </p:nvSpPr>
        <p:spPr>
          <a:xfrm>
            <a:off x="652460" y="2209803"/>
            <a:ext cx="2940052" cy="1524003"/>
          </a:xfrm>
          <a:effectLst>
            <a:outerShdw dist="50804" dir="5400000" algn="tl">
              <a:srgbClr val="000000">
                <a:alpha val="43000"/>
              </a:srgbClr>
            </a:outerShdw>
          </a:effectLst>
        </p:spPr>
        <p:txBody>
          <a:bodyPr anchorCtr="1"/>
          <a:lstStyle>
            <a:lvl1pPr marL="0" indent="0" algn="ctr">
              <a:buNone/>
              <a:defRPr sz="1600"/>
            </a:lvl1pPr>
          </a:lstStyle>
          <a:p>
            <a:pPr lvl="0"/>
            <a:r>
              <a:rPr lang="en-US"/>
              <a:t>Click icon to add picture</a:t>
            </a:r>
          </a:p>
        </p:txBody>
      </p:sp>
      <p:sp>
        <p:nvSpPr>
          <p:cNvPr id="5" name="Text Placeholder 3">
            <a:extLst>
              <a:ext uri="{FF2B5EF4-FFF2-40B4-BE49-F238E27FC236}">
                <a16:creationId xmlns:a16="http://schemas.microsoft.com/office/drawing/2014/main" id="{9E83BCF4-9F19-460E-B307-4A32A8411F5D}"/>
              </a:ext>
            </a:extLst>
          </p:cNvPr>
          <p:cNvSpPr txBox="1">
            <a:spLocks noGrp="1"/>
          </p:cNvSpPr>
          <p:nvPr>
            <p:ph type="body" idx="4294967295"/>
          </p:nvPr>
        </p:nvSpPr>
        <p:spPr>
          <a:xfrm>
            <a:off x="652460" y="4827209"/>
            <a:ext cx="2940052" cy="659190"/>
          </a:xfrm>
        </p:spPr>
        <p:txBody>
          <a:bodyPr/>
          <a:lstStyle>
            <a:lvl1pPr marL="0" indent="0">
              <a:buNone/>
              <a:defRPr sz="1400"/>
            </a:lvl1pPr>
          </a:lstStyle>
          <a:p>
            <a:pPr lvl="0"/>
            <a:r>
              <a:rPr lang="en-US"/>
              <a:t>Click to edit Master text styles</a:t>
            </a:r>
          </a:p>
        </p:txBody>
      </p:sp>
      <p:sp>
        <p:nvSpPr>
          <p:cNvPr id="6" name="Text Placeholder 4">
            <a:extLst>
              <a:ext uri="{FF2B5EF4-FFF2-40B4-BE49-F238E27FC236}">
                <a16:creationId xmlns:a16="http://schemas.microsoft.com/office/drawing/2014/main" id="{8D959342-3EBB-4C51-AFB6-A1016E94BF6F}"/>
              </a:ext>
            </a:extLst>
          </p:cNvPr>
          <p:cNvSpPr txBox="1">
            <a:spLocks noGrp="1"/>
          </p:cNvSpPr>
          <p:nvPr>
            <p:ph type="body" idx="4294967295"/>
          </p:nvPr>
        </p:nvSpPr>
        <p:spPr>
          <a:xfrm>
            <a:off x="3889372" y="4250945"/>
            <a:ext cx="2930523"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7" name="Picture Placeholder 2">
            <a:extLst>
              <a:ext uri="{FF2B5EF4-FFF2-40B4-BE49-F238E27FC236}">
                <a16:creationId xmlns:a16="http://schemas.microsoft.com/office/drawing/2014/main" id="{4E219D72-75D7-4348-8857-F0AD7A7EF6AE}"/>
              </a:ext>
            </a:extLst>
          </p:cNvPr>
          <p:cNvSpPr txBox="1">
            <a:spLocks noGrp="1"/>
          </p:cNvSpPr>
          <p:nvPr>
            <p:ph type="pic" idx="4294967295"/>
          </p:nvPr>
        </p:nvSpPr>
        <p:spPr>
          <a:xfrm>
            <a:off x="3889372" y="2209803"/>
            <a:ext cx="2930523" cy="1524003"/>
          </a:xfrm>
          <a:effectLst>
            <a:outerShdw dist="50804" dir="5400000" algn="tl">
              <a:srgbClr val="000000">
                <a:alpha val="43000"/>
              </a:srgbClr>
            </a:outerShdw>
          </a:effectLst>
        </p:spPr>
        <p:txBody>
          <a:bodyPr anchorCtr="1"/>
          <a:lstStyle>
            <a:lvl1pPr marL="0" indent="0" algn="ctr">
              <a:buNone/>
              <a:defRPr sz="1600"/>
            </a:lvl1pPr>
          </a:lstStyle>
          <a:p>
            <a:pPr lvl="0"/>
            <a:r>
              <a:rPr lang="en-US"/>
              <a:t>Click icon to add picture</a:t>
            </a:r>
          </a:p>
        </p:txBody>
      </p:sp>
      <p:sp>
        <p:nvSpPr>
          <p:cNvPr id="8" name="Text Placeholder 3">
            <a:extLst>
              <a:ext uri="{FF2B5EF4-FFF2-40B4-BE49-F238E27FC236}">
                <a16:creationId xmlns:a16="http://schemas.microsoft.com/office/drawing/2014/main" id="{67957C70-14DC-4AC6-B095-C3A3FEAA11C8}"/>
              </a:ext>
            </a:extLst>
          </p:cNvPr>
          <p:cNvSpPr txBox="1">
            <a:spLocks noGrp="1"/>
          </p:cNvSpPr>
          <p:nvPr>
            <p:ph type="body" idx="4294967295"/>
          </p:nvPr>
        </p:nvSpPr>
        <p:spPr>
          <a:xfrm>
            <a:off x="3888019" y="4827209"/>
            <a:ext cx="2934410" cy="659190"/>
          </a:xfrm>
        </p:spPr>
        <p:txBody>
          <a:bodyPr/>
          <a:lstStyle>
            <a:lvl1pPr marL="0" indent="0">
              <a:buNone/>
              <a:defRPr sz="1400"/>
            </a:lvl1pPr>
          </a:lstStyle>
          <a:p>
            <a:pPr lvl="0"/>
            <a:r>
              <a:rPr lang="en-US"/>
              <a:t>Click to edit Master text styles</a:t>
            </a:r>
          </a:p>
        </p:txBody>
      </p:sp>
      <p:sp>
        <p:nvSpPr>
          <p:cNvPr id="9" name="Text Placeholder 4">
            <a:extLst>
              <a:ext uri="{FF2B5EF4-FFF2-40B4-BE49-F238E27FC236}">
                <a16:creationId xmlns:a16="http://schemas.microsoft.com/office/drawing/2014/main" id="{E4D0412F-7A1B-470D-A7FF-7756BEFD81B9}"/>
              </a:ext>
            </a:extLst>
          </p:cNvPr>
          <p:cNvSpPr txBox="1">
            <a:spLocks noGrp="1"/>
          </p:cNvSpPr>
          <p:nvPr>
            <p:ph type="body" idx="4294967295"/>
          </p:nvPr>
        </p:nvSpPr>
        <p:spPr>
          <a:xfrm>
            <a:off x="7124703" y="4250945"/>
            <a:ext cx="2932115" cy="576264"/>
          </a:xfrm>
        </p:spPr>
        <p:txBody>
          <a:bodyPr anchor="b">
            <a:noAutofit/>
          </a:bodyPr>
          <a:lstStyle>
            <a:lvl1pPr marL="0" indent="0">
              <a:buNone/>
              <a:defRPr sz="2400">
                <a:solidFill>
                  <a:srgbClr val="8AD0D6"/>
                </a:solidFill>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498D92F-95E3-4844-B19A-F7CB27337191}"/>
              </a:ext>
            </a:extLst>
          </p:cNvPr>
          <p:cNvSpPr txBox="1">
            <a:spLocks noGrp="1"/>
          </p:cNvSpPr>
          <p:nvPr>
            <p:ph type="pic" idx="4294967295"/>
          </p:nvPr>
        </p:nvSpPr>
        <p:spPr>
          <a:xfrm>
            <a:off x="7124703" y="2209803"/>
            <a:ext cx="2932115" cy="1524003"/>
          </a:xfrm>
          <a:effectLst>
            <a:outerShdw dist="50804" dir="5400000" algn="tl">
              <a:srgbClr val="000000">
                <a:alpha val="43000"/>
              </a:srgbClr>
            </a:outerShdw>
          </a:effectLst>
        </p:spPr>
        <p:txBody>
          <a:bodyPr anchorCtr="1"/>
          <a:lstStyle>
            <a:lvl1pPr marL="0" indent="0" algn="ctr">
              <a:buNone/>
              <a:defRPr sz="1600"/>
            </a:lvl1pPr>
          </a:lstStyle>
          <a:p>
            <a:pPr lvl="0"/>
            <a:r>
              <a:rPr lang="en-US"/>
              <a:t>Click icon to add picture</a:t>
            </a:r>
          </a:p>
        </p:txBody>
      </p:sp>
      <p:sp>
        <p:nvSpPr>
          <p:cNvPr id="11" name="Text Placeholder 3">
            <a:extLst>
              <a:ext uri="{FF2B5EF4-FFF2-40B4-BE49-F238E27FC236}">
                <a16:creationId xmlns:a16="http://schemas.microsoft.com/office/drawing/2014/main" id="{0FD4D09E-774D-418B-8B67-BBE59B434F64}"/>
              </a:ext>
            </a:extLst>
          </p:cNvPr>
          <p:cNvSpPr txBox="1">
            <a:spLocks noGrp="1"/>
          </p:cNvSpPr>
          <p:nvPr>
            <p:ph type="body" idx="4294967295"/>
          </p:nvPr>
        </p:nvSpPr>
        <p:spPr>
          <a:xfrm>
            <a:off x="7124575" y="4827209"/>
            <a:ext cx="2936001" cy="659190"/>
          </a:xfrm>
        </p:spPr>
        <p:txBody>
          <a:bodyPr/>
          <a:lstStyle>
            <a:lvl1pPr marL="0" indent="0">
              <a:buNone/>
              <a:defRPr sz="1400"/>
            </a:lvl1pPr>
          </a:lstStyle>
          <a:p>
            <a:pPr lvl="0"/>
            <a:r>
              <a:rPr lang="en-US"/>
              <a:t>Click to edit Master text styles</a:t>
            </a:r>
          </a:p>
        </p:txBody>
      </p:sp>
      <p:cxnSp>
        <p:nvCxnSpPr>
          <p:cNvPr id="12" name="Straight Connector 18">
            <a:extLst>
              <a:ext uri="{FF2B5EF4-FFF2-40B4-BE49-F238E27FC236}">
                <a16:creationId xmlns:a16="http://schemas.microsoft.com/office/drawing/2014/main" id="{9A006058-771A-4306-8447-6D30409029B9}"/>
              </a:ext>
            </a:extLst>
          </p:cNvPr>
          <p:cNvCxnSpPr/>
          <p:nvPr/>
        </p:nvCxnSpPr>
        <p:spPr>
          <a:xfrm>
            <a:off x="3726143" y="2133596"/>
            <a:ext cx="0" cy="3962407"/>
          </a:xfrm>
          <a:prstGeom prst="straightConnector1">
            <a:avLst/>
          </a:prstGeom>
          <a:noFill/>
          <a:ln w="12701" cap="rnd">
            <a:solidFill>
              <a:srgbClr val="8AD0D6">
                <a:alpha val="40000"/>
              </a:srgbClr>
            </a:solidFill>
            <a:prstDash val="solid"/>
            <a:miter/>
          </a:ln>
        </p:spPr>
      </p:cxnSp>
      <p:cxnSp>
        <p:nvCxnSpPr>
          <p:cNvPr id="13" name="Straight Connector 19">
            <a:extLst>
              <a:ext uri="{FF2B5EF4-FFF2-40B4-BE49-F238E27FC236}">
                <a16:creationId xmlns:a16="http://schemas.microsoft.com/office/drawing/2014/main" id="{6B3613DF-EAE8-4947-81A7-A420675D8AD4}"/>
              </a:ext>
            </a:extLst>
          </p:cNvPr>
          <p:cNvCxnSpPr/>
          <p:nvPr/>
        </p:nvCxnSpPr>
        <p:spPr>
          <a:xfrm>
            <a:off x="6962223" y="2133596"/>
            <a:ext cx="0" cy="3966887"/>
          </a:xfrm>
          <a:prstGeom prst="straightConnector1">
            <a:avLst/>
          </a:prstGeom>
          <a:noFill/>
          <a:ln w="12701" cap="rnd">
            <a:solidFill>
              <a:srgbClr val="8AD0D6">
                <a:alpha val="40000"/>
              </a:srgbClr>
            </a:solidFill>
            <a:prstDash val="solid"/>
            <a:miter/>
          </a:ln>
        </p:spPr>
      </p:cxnSp>
      <p:sp>
        <p:nvSpPr>
          <p:cNvPr id="14" name="Date Placeholder 3">
            <a:extLst>
              <a:ext uri="{FF2B5EF4-FFF2-40B4-BE49-F238E27FC236}">
                <a16:creationId xmlns:a16="http://schemas.microsoft.com/office/drawing/2014/main" id="{8D97E502-C0E1-4F07-8170-87F505D5C855}"/>
              </a:ext>
            </a:extLst>
          </p:cNvPr>
          <p:cNvSpPr txBox="1">
            <a:spLocks noGrp="1"/>
          </p:cNvSpPr>
          <p:nvPr>
            <p:ph type="dt" sz="half" idx="7"/>
          </p:nvPr>
        </p:nvSpPr>
        <p:spPr/>
        <p:txBody>
          <a:bodyPr/>
          <a:lstStyle>
            <a:lvl1pPr>
              <a:defRPr/>
            </a:lvl1pPr>
          </a:lstStyle>
          <a:p>
            <a:pPr lvl="0"/>
            <a:fld id="{86E23F5F-78D9-420C-9DD2-AFEB67968C79}" type="datetime1">
              <a:rPr lang="en-GB"/>
              <a:pPr lvl="0"/>
              <a:t>27/10/2020</a:t>
            </a:fld>
            <a:endParaRPr lang="en-GB"/>
          </a:p>
        </p:txBody>
      </p:sp>
      <p:sp>
        <p:nvSpPr>
          <p:cNvPr id="15" name="Footer Placeholder 4">
            <a:extLst>
              <a:ext uri="{FF2B5EF4-FFF2-40B4-BE49-F238E27FC236}">
                <a16:creationId xmlns:a16="http://schemas.microsoft.com/office/drawing/2014/main" id="{62AB665A-E376-4C7B-9E96-79C1963F1972}"/>
              </a:ext>
            </a:extLst>
          </p:cNvPr>
          <p:cNvSpPr txBox="1">
            <a:spLocks noGrp="1"/>
          </p:cNvSpPr>
          <p:nvPr>
            <p:ph type="ftr" sz="quarter" idx="9"/>
          </p:nvPr>
        </p:nvSpPr>
        <p:spPr/>
        <p:txBody>
          <a:bodyPr/>
          <a:lstStyle>
            <a:lvl1pPr>
              <a:defRPr/>
            </a:lvl1pPr>
          </a:lstStyle>
          <a:p>
            <a:pPr lvl="0"/>
            <a:endParaRPr lang="en-GB"/>
          </a:p>
        </p:txBody>
      </p:sp>
      <p:sp>
        <p:nvSpPr>
          <p:cNvPr id="16" name="Slide Number Placeholder 5">
            <a:extLst>
              <a:ext uri="{FF2B5EF4-FFF2-40B4-BE49-F238E27FC236}">
                <a16:creationId xmlns:a16="http://schemas.microsoft.com/office/drawing/2014/main" id="{31AA82CA-11F5-4B33-89D8-A1C9022F5CBF}"/>
              </a:ext>
            </a:extLst>
          </p:cNvPr>
          <p:cNvSpPr txBox="1">
            <a:spLocks noGrp="1"/>
          </p:cNvSpPr>
          <p:nvPr>
            <p:ph type="sldNum" sz="quarter" idx="8"/>
          </p:nvPr>
        </p:nvSpPr>
        <p:spPr/>
        <p:txBody>
          <a:bodyPr/>
          <a:lstStyle>
            <a:lvl1pPr>
              <a:defRPr/>
            </a:lvl1pPr>
          </a:lstStyle>
          <a:p>
            <a:pPr lvl="0"/>
            <a:fld id="{66B73F11-18D9-4FD7-9F83-0A0D07A318A9}" type="slidenum">
              <a:t>‹#›</a:t>
            </a:fld>
            <a:endParaRPr lang="en-GB"/>
          </a:p>
        </p:txBody>
      </p:sp>
    </p:spTree>
    <p:extLst>
      <p:ext uri="{BB962C8B-B14F-4D97-AF65-F5344CB8AC3E}">
        <p14:creationId xmlns:p14="http://schemas.microsoft.com/office/powerpoint/2010/main" val="2091107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DB43F-F9AF-43D9-BC2D-C02AC263D249}"/>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43172195-96AA-403E-AC70-E15100DB0665}"/>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EF814-3444-47DB-82CF-41BEE2F8A1AF}"/>
              </a:ext>
            </a:extLst>
          </p:cNvPr>
          <p:cNvSpPr txBox="1">
            <a:spLocks noGrp="1"/>
          </p:cNvSpPr>
          <p:nvPr>
            <p:ph type="dt" sz="half" idx="7"/>
          </p:nvPr>
        </p:nvSpPr>
        <p:spPr/>
        <p:txBody>
          <a:bodyPr/>
          <a:lstStyle>
            <a:lvl1pPr>
              <a:defRPr/>
            </a:lvl1pPr>
          </a:lstStyle>
          <a:p>
            <a:pPr lvl="0"/>
            <a:fld id="{942C97FF-D236-4A63-A60F-4C621C9F770B}" type="datetime1">
              <a:rPr lang="en-GB"/>
              <a:pPr lvl="0"/>
              <a:t>27/10/2020</a:t>
            </a:fld>
            <a:endParaRPr lang="en-GB"/>
          </a:p>
        </p:txBody>
      </p:sp>
      <p:sp>
        <p:nvSpPr>
          <p:cNvPr id="5" name="Footer Placeholder 4">
            <a:extLst>
              <a:ext uri="{FF2B5EF4-FFF2-40B4-BE49-F238E27FC236}">
                <a16:creationId xmlns:a16="http://schemas.microsoft.com/office/drawing/2014/main" id="{85E22D94-F9BF-4E76-84B3-F8E65111079D}"/>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EF404D1A-54F3-4C8E-A6EE-26D5642AB0C6}"/>
              </a:ext>
            </a:extLst>
          </p:cNvPr>
          <p:cNvSpPr txBox="1">
            <a:spLocks noGrp="1"/>
          </p:cNvSpPr>
          <p:nvPr>
            <p:ph type="sldNum" sz="quarter" idx="8"/>
          </p:nvPr>
        </p:nvSpPr>
        <p:spPr/>
        <p:txBody>
          <a:bodyPr/>
          <a:lstStyle>
            <a:lvl1pPr>
              <a:defRPr/>
            </a:lvl1pPr>
          </a:lstStyle>
          <a:p>
            <a:pPr lvl="0"/>
            <a:fld id="{075DCB46-5ED4-432D-95C8-817C7E05F453}" type="slidenum">
              <a:t>‹#›</a:t>
            </a:fld>
            <a:endParaRPr lang="en-GB"/>
          </a:p>
        </p:txBody>
      </p:sp>
    </p:spTree>
    <p:extLst>
      <p:ext uri="{BB962C8B-B14F-4D97-AF65-F5344CB8AC3E}">
        <p14:creationId xmlns:p14="http://schemas.microsoft.com/office/powerpoint/2010/main" val="3767905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3E8FB0-E96B-46EB-BB37-9A1D40D646A7}"/>
              </a:ext>
            </a:extLst>
          </p:cNvPr>
          <p:cNvSpPr txBox="1">
            <a:spLocks noGrp="1"/>
          </p:cNvSpPr>
          <p:nvPr>
            <p:ph type="title" orient="vert"/>
          </p:nvPr>
        </p:nvSpPr>
        <p:spPr>
          <a:xfrm>
            <a:off x="8304215" y="430216"/>
            <a:ext cx="1752603" cy="5826127"/>
          </a:xfrm>
        </p:spPr>
        <p:txBody>
          <a:bodyPr vert="eaVert" anchor="b"/>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B514E30D-FEEB-471E-B843-453D28F1179E}"/>
              </a:ext>
            </a:extLst>
          </p:cNvPr>
          <p:cNvSpPr txBox="1">
            <a:spLocks noGrp="1"/>
          </p:cNvSpPr>
          <p:nvPr>
            <p:ph type="body" orient="vert" idx="1"/>
          </p:nvPr>
        </p:nvSpPr>
        <p:spPr>
          <a:xfrm>
            <a:off x="652460" y="887416"/>
            <a:ext cx="7423144" cy="5368927"/>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338954-9B0D-4387-8CA2-174ED1188927}"/>
              </a:ext>
            </a:extLst>
          </p:cNvPr>
          <p:cNvSpPr txBox="1">
            <a:spLocks noGrp="1"/>
          </p:cNvSpPr>
          <p:nvPr>
            <p:ph type="dt" sz="half" idx="7"/>
          </p:nvPr>
        </p:nvSpPr>
        <p:spPr/>
        <p:txBody>
          <a:bodyPr/>
          <a:lstStyle>
            <a:lvl1pPr>
              <a:defRPr/>
            </a:lvl1pPr>
          </a:lstStyle>
          <a:p>
            <a:pPr lvl="0"/>
            <a:fld id="{1C986BE9-9508-40D9-806A-84C6D0622C75}" type="datetime1">
              <a:rPr lang="en-GB"/>
              <a:pPr lvl="0"/>
              <a:t>27/10/2020</a:t>
            </a:fld>
            <a:endParaRPr lang="en-GB"/>
          </a:p>
        </p:txBody>
      </p:sp>
      <p:sp>
        <p:nvSpPr>
          <p:cNvPr id="5" name="Footer Placeholder 4">
            <a:extLst>
              <a:ext uri="{FF2B5EF4-FFF2-40B4-BE49-F238E27FC236}">
                <a16:creationId xmlns:a16="http://schemas.microsoft.com/office/drawing/2014/main" id="{BE196BF1-748A-4EF0-9DD4-B63FD90656F5}"/>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569B1BEF-8EDB-4612-B967-292EAB6E4B37}"/>
              </a:ext>
            </a:extLst>
          </p:cNvPr>
          <p:cNvSpPr txBox="1">
            <a:spLocks noGrp="1"/>
          </p:cNvSpPr>
          <p:nvPr>
            <p:ph type="sldNum" sz="quarter" idx="8"/>
          </p:nvPr>
        </p:nvSpPr>
        <p:spPr/>
        <p:txBody>
          <a:bodyPr/>
          <a:lstStyle>
            <a:lvl1pPr>
              <a:defRPr/>
            </a:lvl1pPr>
          </a:lstStyle>
          <a:p>
            <a:pPr lvl="0"/>
            <a:fld id="{7D563D71-472E-41F3-B0D5-4811536764BA}" type="slidenum">
              <a:t>‹#›</a:t>
            </a:fld>
            <a:endParaRPr lang="en-GB"/>
          </a:p>
        </p:txBody>
      </p:sp>
    </p:spTree>
    <p:extLst>
      <p:ext uri="{BB962C8B-B14F-4D97-AF65-F5344CB8AC3E}">
        <p14:creationId xmlns:p14="http://schemas.microsoft.com/office/powerpoint/2010/main" val="395355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F2BE184F-5AA8-458F-BE34-5FCE9A117125}"/>
              </a:ext>
            </a:extLst>
          </p:cNvPr>
          <p:cNvPicPr>
            <a:picLocks noChangeAspect="1"/>
          </p:cNvPicPr>
          <p:nvPr/>
        </p:nvPicPr>
        <p:blipFill>
          <a:blip r:embed="rId20"/>
          <a:srcRect l="3613"/>
          <a:stretch>
            <a:fillRect/>
          </a:stretch>
        </p:blipFill>
        <p:spPr>
          <a:xfrm>
            <a:off x="0" y="2669682"/>
            <a:ext cx="4037011" cy="4188317"/>
          </a:xfrm>
          <a:prstGeom prst="rect">
            <a:avLst/>
          </a:prstGeom>
          <a:noFill/>
          <a:ln cap="flat">
            <a:noFill/>
          </a:ln>
        </p:spPr>
      </p:pic>
      <p:pic>
        <p:nvPicPr>
          <p:cNvPr id="3" name="Picture 6">
            <a:extLst>
              <a:ext uri="{FF2B5EF4-FFF2-40B4-BE49-F238E27FC236}">
                <a16:creationId xmlns:a16="http://schemas.microsoft.com/office/drawing/2014/main" id="{4BB9568D-7ED0-4F6C-B097-B99512562ABE}"/>
              </a:ext>
            </a:extLst>
          </p:cNvPr>
          <p:cNvPicPr>
            <a:picLocks noChangeAspect="1"/>
          </p:cNvPicPr>
          <p:nvPr/>
        </p:nvPicPr>
        <p:blipFill>
          <a:blip r:embed="rId21"/>
          <a:srcRect l="35640"/>
          <a:stretch>
            <a:fillRect/>
          </a:stretch>
        </p:blipFill>
        <p:spPr>
          <a:xfrm>
            <a:off x="0" y="2892347"/>
            <a:ext cx="1522411" cy="2365452"/>
          </a:xfrm>
          <a:prstGeom prst="rect">
            <a:avLst/>
          </a:prstGeom>
          <a:noFill/>
          <a:ln cap="flat">
            <a:noFill/>
          </a:ln>
        </p:spPr>
      </p:pic>
      <p:sp>
        <p:nvSpPr>
          <p:cNvPr id="4" name="Oval 15">
            <a:extLst>
              <a:ext uri="{FF2B5EF4-FFF2-40B4-BE49-F238E27FC236}">
                <a16:creationId xmlns:a16="http://schemas.microsoft.com/office/drawing/2014/main" id="{34DC7AF8-46EE-4338-949E-A130B8E12D18}"/>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50B9C1">
                  <a:alpha val="7000"/>
                </a:srgbClr>
              </a:gs>
              <a:gs pos="100000">
                <a:srgbClr val="50B9C1">
                  <a:alpha val="6000"/>
                </a:srgbClr>
              </a:gs>
            </a:gsLst>
            <a:path path="circle">
              <a:fillToRect l="50000" t="50000" r="50000" b="50000"/>
            </a:path>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pic>
        <p:nvPicPr>
          <p:cNvPr id="5" name="Picture 8">
            <a:extLst>
              <a:ext uri="{FF2B5EF4-FFF2-40B4-BE49-F238E27FC236}">
                <a16:creationId xmlns:a16="http://schemas.microsoft.com/office/drawing/2014/main" id="{5C478567-9131-455C-913A-9A3E73AFE0B2}"/>
              </a:ext>
            </a:extLst>
          </p:cNvPr>
          <p:cNvPicPr>
            <a:picLocks noChangeAspect="1"/>
          </p:cNvPicPr>
          <p:nvPr/>
        </p:nvPicPr>
        <p:blipFill>
          <a:blip r:embed="rId22"/>
          <a:srcRect t="28813"/>
          <a:stretch>
            <a:fillRect/>
          </a:stretch>
        </p:blipFill>
        <p:spPr>
          <a:xfrm>
            <a:off x="7999408" y="0"/>
            <a:ext cx="1603391" cy="1141408"/>
          </a:xfrm>
          <a:prstGeom prst="rect">
            <a:avLst/>
          </a:prstGeom>
          <a:noFill/>
          <a:ln cap="flat">
            <a:noFill/>
          </a:ln>
        </p:spPr>
      </p:pic>
      <p:pic>
        <p:nvPicPr>
          <p:cNvPr id="6" name="Picture 9">
            <a:extLst>
              <a:ext uri="{FF2B5EF4-FFF2-40B4-BE49-F238E27FC236}">
                <a16:creationId xmlns:a16="http://schemas.microsoft.com/office/drawing/2014/main" id="{D66087C2-8155-4226-BDA7-880B4D06F777}"/>
              </a:ext>
            </a:extLst>
          </p:cNvPr>
          <p:cNvPicPr>
            <a:picLocks noChangeAspect="1"/>
          </p:cNvPicPr>
          <p:nvPr/>
        </p:nvPicPr>
        <p:blipFill>
          <a:blip r:embed="rId23"/>
          <a:srcRect b="23320"/>
          <a:stretch>
            <a:fillRect/>
          </a:stretch>
        </p:blipFill>
        <p:spPr>
          <a:xfrm>
            <a:off x="8605875" y="6096003"/>
            <a:ext cx="993733" cy="761996"/>
          </a:xfrm>
          <a:prstGeom prst="rect">
            <a:avLst/>
          </a:prstGeom>
          <a:noFill/>
          <a:ln cap="flat">
            <a:noFill/>
          </a:ln>
        </p:spPr>
      </p:pic>
      <p:sp>
        <p:nvSpPr>
          <p:cNvPr id="7" name="Rectangle 13">
            <a:extLst>
              <a:ext uri="{FF2B5EF4-FFF2-40B4-BE49-F238E27FC236}">
                <a16:creationId xmlns:a16="http://schemas.microsoft.com/office/drawing/2014/main" id="{AAACDD59-F309-4C9C-AAEA-C1116991E1D0}"/>
              </a:ext>
            </a:extLst>
          </p:cNvPr>
          <p:cNvSpPr/>
          <p:nvPr/>
        </p:nvSpPr>
        <p:spPr>
          <a:xfrm>
            <a:off x="10437811" y="0"/>
            <a:ext cx="685800" cy="1143000"/>
          </a:xfrm>
          <a:prstGeom prst="rect">
            <a:avLst/>
          </a:prstGeom>
          <a:solidFill>
            <a:srgbClr val="B01513"/>
          </a:solidFill>
          <a:ln cap="flat">
            <a:noFill/>
            <a:prstDash val="solid"/>
          </a:ln>
          <a:effectLst>
            <a:outerShdw dist="25402" dir="5400000" algn="tl">
              <a:srgbClr val="000000">
                <a:alpha val="45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8" name="Title Placeholder 1">
            <a:extLst>
              <a:ext uri="{FF2B5EF4-FFF2-40B4-BE49-F238E27FC236}">
                <a16:creationId xmlns:a16="http://schemas.microsoft.com/office/drawing/2014/main" id="{339A52C9-FBBF-4204-B47D-DDF69FE3DDA0}"/>
              </a:ext>
            </a:extLst>
          </p:cNvPr>
          <p:cNvSpPr txBox="1">
            <a:spLocks noGrp="1"/>
          </p:cNvSpPr>
          <p:nvPr>
            <p:ph type="title"/>
          </p:nvPr>
        </p:nvSpPr>
        <p:spPr>
          <a:xfrm>
            <a:off x="646115" y="452719"/>
            <a:ext cx="9404722" cy="1400531"/>
          </a:xfrm>
          <a:prstGeom prst="rect">
            <a:avLst/>
          </a:prstGeom>
          <a:noFill/>
          <a:ln>
            <a:noFill/>
          </a:ln>
        </p:spPr>
        <p:txBody>
          <a:bodyPr vert="horz" wrap="square" lIns="91440" tIns="45720" rIns="91440" bIns="45720" anchor="t" anchorCtr="0" compatLnSpc="1">
            <a:noAutofit/>
          </a:bodyPr>
          <a:lstStyle/>
          <a:p>
            <a:pPr lvl="0"/>
            <a:r>
              <a:rPr lang="en-US"/>
              <a:t>Click to edit Master title style</a:t>
            </a:r>
          </a:p>
        </p:txBody>
      </p:sp>
      <p:sp>
        <p:nvSpPr>
          <p:cNvPr id="9" name="Text Placeholder 2">
            <a:extLst>
              <a:ext uri="{FF2B5EF4-FFF2-40B4-BE49-F238E27FC236}">
                <a16:creationId xmlns:a16="http://schemas.microsoft.com/office/drawing/2014/main" id="{A38CECCD-C594-48C1-921C-2214DFF0BF9C}"/>
              </a:ext>
            </a:extLst>
          </p:cNvPr>
          <p:cNvSpPr txBox="1">
            <a:spLocks noGrp="1"/>
          </p:cNvSpPr>
          <p:nvPr>
            <p:ph type="body" idx="1"/>
          </p:nvPr>
        </p:nvSpPr>
        <p:spPr>
          <a:xfrm>
            <a:off x="1103315" y="2052919"/>
            <a:ext cx="8946544" cy="4195477"/>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85D0B0C3-D167-4931-AFD0-F06C001ADBF3}"/>
              </a:ext>
            </a:extLst>
          </p:cNvPr>
          <p:cNvSpPr txBox="1">
            <a:spLocks noGrp="1"/>
          </p:cNvSpPr>
          <p:nvPr>
            <p:ph type="dt" sz="half" idx="2"/>
          </p:nvPr>
        </p:nvSpPr>
        <p:spPr>
          <a:xfrm rot="5400013">
            <a:off x="10155646" y="1790697"/>
            <a:ext cx="990596" cy="304796"/>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GB" sz="1100" b="0" i="0" u="none" strike="noStrike" kern="1200" cap="none" spc="0" baseline="0">
                <a:solidFill>
                  <a:srgbClr val="FFFFFF"/>
                </a:solidFill>
                <a:uFillTx/>
                <a:latin typeface="Century Gothic"/>
              </a:defRPr>
            </a:lvl1pPr>
          </a:lstStyle>
          <a:p>
            <a:pPr lvl="0"/>
            <a:fld id="{037B608F-A00D-4CE0-AE7D-D0E2A5A909F8}" type="datetime1">
              <a:rPr lang="en-GB"/>
              <a:pPr lvl="0"/>
              <a:t>27/10/2020</a:t>
            </a:fld>
            <a:endParaRPr lang="en-GB"/>
          </a:p>
        </p:txBody>
      </p:sp>
      <p:sp>
        <p:nvSpPr>
          <p:cNvPr id="11" name="Footer Placeholder 4">
            <a:extLst>
              <a:ext uri="{FF2B5EF4-FFF2-40B4-BE49-F238E27FC236}">
                <a16:creationId xmlns:a16="http://schemas.microsoft.com/office/drawing/2014/main" id="{632A034D-9779-496D-A1E2-D4D67BFF0E34}"/>
              </a:ext>
            </a:extLst>
          </p:cNvPr>
          <p:cNvSpPr txBox="1">
            <a:spLocks noGrp="1"/>
          </p:cNvSpPr>
          <p:nvPr>
            <p:ph type="ftr" sz="quarter" idx="3"/>
          </p:nvPr>
        </p:nvSpPr>
        <p:spPr>
          <a:xfrm rot="5400013">
            <a:off x="8951568" y="3225295"/>
            <a:ext cx="3859792" cy="304796"/>
          </a:xfrm>
          <a:prstGeom prst="rect">
            <a:avLst/>
          </a:prstGeom>
          <a:noFill/>
          <a:ln>
            <a:noFill/>
          </a:ln>
        </p:spPr>
        <p:txBody>
          <a:bodyPr vert="horz" wrap="square" lIns="91440" tIns="45720" rIns="91440" bIns="45720" anchor="b" anchorCtr="0" compatLnSpc="1">
            <a:noAutofit/>
          </a:bodyPr>
          <a:lstStyle>
            <a:lvl1pPr marL="0" marR="0" lvl="0" indent="0" algn="l" defTabSz="457200" rtl="0" fontAlgn="auto" hangingPunct="1">
              <a:lnSpc>
                <a:spcPct val="100000"/>
              </a:lnSpc>
              <a:spcBef>
                <a:spcPts val="0"/>
              </a:spcBef>
              <a:spcAft>
                <a:spcPts val="0"/>
              </a:spcAft>
              <a:buNone/>
              <a:tabLst/>
              <a:defRPr lang="en-GB" sz="1100" b="0" i="0" u="none" strike="noStrike" kern="1200" cap="none" spc="0" baseline="0">
                <a:solidFill>
                  <a:srgbClr val="FFFFFF"/>
                </a:solidFill>
                <a:uFillTx/>
                <a:latin typeface="Century Gothic"/>
              </a:defRPr>
            </a:lvl1pPr>
          </a:lstStyle>
          <a:p>
            <a:pPr lvl="0"/>
            <a:endParaRPr lang="en-GB"/>
          </a:p>
        </p:txBody>
      </p:sp>
      <p:sp>
        <p:nvSpPr>
          <p:cNvPr id="12" name="Slide Number Placeholder 5">
            <a:extLst>
              <a:ext uri="{FF2B5EF4-FFF2-40B4-BE49-F238E27FC236}">
                <a16:creationId xmlns:a16="http://schemas.microsoft.com/office/drawing/2014/main" id="{4DFDEC2E-176B-4DBD-8EC6-CB8A3CD1D610}"/>
              </a:ext>
            </a:extLst>
          </p:cNvPr>
          <p:cNvSpPr txBox="1">
            <a:spLocks noGrp="1"/>
          </p:cNvSpPr>
          <p:nvPr>
            <p:ph type="sldNum" sz="quarter" idx="4"/>
          </p:nvPr>
        </p:nvSpPr>
        <p:spPr>
          <a:xfrm>
            <a:off x="10352544" y="295726"/>
            <a:ext cx="838203" cy="767684"/>
          </a:xfrm>
          <a:prstGeom prst="rect">
            <a:avLst/>
          </a:prstGeom>
          <a:noFill/>
          <a:ln>
            <a:noFill/>
          </a:ln>
        </p:spPr>
        <p:txBody>
          <a:bodyPr vert="horz" wrap="square" lIns="91440" tIns="45720" rIns="91440" bIns="45720" anchor="b" anchorCtr="1" compatLnSpc="1">
            <a:noAutofit/>
          </a:bodyPr>
          <a:lstStyle>
            <a:lvl1pPr marL="0" marR="0" lvl="0" indent="0" algn="ctr" defTabSz="457200" rtl="0" fontAlgn="auto" hangingPunct="1">
              <a:lnSpc>
                <a:spcPct val="100000"/>
              </a:lnSpc>
              <a:spcBef>
                <a:spcPts val="0"/>
              </a:spcBef>
              <a:spcAft>
                <a:spcPts val="0"/>
              </a:spcAft>
              <a:buNone/>
              <a:tabLst/>
              <a:defRPr lang="en-GB" sz="2800" b="0" i="0" u="none" strike="noStrike" kern="1200" cap="none" spc="0" baseline="0">
                <a:solidFill>
                  <a:srgbClr val="FFFFFF"/>
                </a:solidFill>
                <a:uFillTx/>
                <a:latin typeface="Century Gothic"/>
              </a:defRPr>
            </a:lvl1pPr>
          </a:lstStyle>
          <a:p>
            <a:pPr lvl="0"/>
            <a:fld id="{EA8BA181-013C-4218-AE63-DB3A7B9EAD52}"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marL="0" marR="0" lvl="0" indent="0" algn="l" defTabSz="457200" rtl="0" fontAlgn="auto" hangingPunct="1">
        <a:lnSpc>
          <a:spcPct val="100000"/>
        </a:lnSpc>
        <a:spcBef>
          <a:spcPts val="0"/>
        </a:spcBef>
        <a:spcAft>
          <a:spcPts val="0"/>
        </a:spcAft>
        <a:buNone/>
        <a:tabLst/>
        <a:defRPr lang="en-US" sz="4200" b="0" i="0" u="none" strike="noStrike" kern="1200" cap="none" spc="0" baseline="0">
          <a:solidFill>
            <a:srgbClr val="EBEBEB"/>
          </a:solidFill>
          <a:uFillTx/>
          <a:latin typeface="Century Gothic"/>
        </a:defRPr>
      </a:lvl1pPr>
    </p:titleStyle>
    <p:bodyStyle>
      <a:lvl1pPr marL="342900" marR="0" lvl="0" indent="-342900" algn="l" defTabSz="457200" rtl="0" fontAlgn="auto" hangingPunct="1">
        <a:lnSpc>
          <a:spcPct val="100000"/>
        </a:lnSpc>
        <a:spcBef>
          <a:spcPts val="1000"/>
        </a:spcBef>
        <a:spcAft>
          <a:spcPts val="0"/>
        </a:spcAft>
        <a:buClr>
          <a:srgbClr val="8AD0D6"/>
        </a:buClr>
        <a:buSzPct val="80000"/>
        <a:buFont typeface="Wingdings 3"/>
        <a:buChar char=""/>
        <a:tabLst/>
        <a:defRPr lang="en-US" sz="2000" b="0" i="0" u="none" strike="noStrike" kern="1200" cap="none" spc="0" baseline="0">
          <a:solidFill>
            <a:srgbClr val="FFFFFF"/>
          </a:solidFill>
          <a:uFillTx/>
          <a:latin typeface="Century Gothic"/>
        </a:defRPr>
      </a:lvl1pPr>
      <a:lvl2pPr marL="742950" marR="0" lvl="1" indent="-285750" algn="l" defTabSz="457200" rtl="0" fontAlgn="auto" hangingPunct="1">
        <a:lnSpc>
          <a:spcPct val="100000"/>
        </a:lnSpc>
        <a:spcBef>
          <a:spcPts val="1000"/>
        </a:spcBef>
        <a:spcAft>
          <a:spcPts val="0"/>
        </a:spcAft>
        <a:buClr>
          <a:srgbClr val="8AD0D6"/>
        </a:buClr>
        <a:buSzPct val="80000"/>
        <a:buFont typeface="Wingdings 3"/>
        <a:buChar char=""/>
        <a:tabLst/>
        <a:defRPr lang="en-US" sz="1800" b="0" i="0" u="none" strike="noStrike" kern="1200" cap="none" spc="0" baseline="0">
          <a:solidFill>
            <a:srgbClr val="FFFFFF"/>
          </a:solidFill>
          <a:uFillTx/>
          <a:latin typeface="Century Gothic"/>
        </a:defRPr>
      </a:lvl2pPr>
      <a:lvl3pPr marL="1143000" marR="0" lvl="2" indent="-228600" algn="l" defTabSz="457200" rtl="0" fontAlgn="auto" hangingPunct="1">
        <a:lnSpc>
          <a:spcPct val="100000"/>
        </a:lnSpc>
        <a:spcBef>
          <a:spcPts val="1000"/>
        </a:spcBef>
        <a:spcAft>
          <a:spcPts val="0"/>
        </a:spcAft>
        <a:buClr>
          <a:srgbClr val="8AD0D6"/>
        </a:buClr>
        <a:buSzPct val="80000"/>
        <a:buFont typeface="Wingdings 3"/>
        <a:buChar char=""/>
        <a:tabLst/>
        <a:defRPr lang="en-US" sz="1600" b="0" i="0" u="none" strike="noStrike" kern="1200" cap="none" spc="0" baseline="0">
          <a:solidFill>
            <a:srgbClr val="FFFFFF"/>
          </a:solidFill>
          <a:uFillTx/>
          <a:latin typeface="Century Gothic"/>
        </a:defRPr>
      </a:lvl3pPr>
      <a:lvl4pPr marL="1600200" marR="0" lvl="3" indent="-228600" algn="l" defTabSz="457200" rtl="0" fontAlgn="auto" hangingPunct="1">
        <a:lnSpc>
          <a:spcPct val="100000"/>
        </a:lnSpc>
        <a:spcBef>
          <a:spcPts val="1000"/>
        </a:spcBef>
        <a:spcAft>
          <a:spcPts val="0"/>
        </a:spcAft>
        <a:buClr>
          <a:srgbClr val="8AD0D6"/>
        </a:buClr>
        <a:buSzPct val="80000"/>
        <a:buFont typeface="Wingdings 3"/>
        <a:buChar char=""/>
        <a:tabLst/>
        <a:defRPr lang="en-US" sz="1400" b="0" i="0" u="none" strike="noStrike" kern="1200" cap="none" spc="0" baseline="0">
          <a:solidFill>
            <a:srgbClr val="FFFFFF"/>
          </a:solidFill>
          <a:uFillTx/>
          <a:latin typeface="Century Gothic"/>
        </a:defRPr>
      </a:lvl4pPr>
      <a:lvl5pPr marL="2057400" marR="0" lvl="4" indent="-228600" algn="l" defTabSz="457200" rtl="0" fontAlgn="auto" hangingPunct="1">
        <a:lnSpc>
          <a:spcPct val="100000"/>
        </a:lnSpc>
        <a:spcBef>
          <a:spcPts val="1000"/>
        </a:spcBef>
        <a:spcAft>
          <a:spcPts val="0"/>
        </a:spcAft>
        <a:buClr>
          <a:srgbClr val="8AD0D6"/>
        </a:buClr>
        <a:buSzPct val="80000"/>
        <a:buFont typeface="Wingdings 3"/>
        <a:buChar char=""/>
        <a:tabLst/>
        <a:defRPr lang="en-US" sz="1400" b="0" i="0" u="none" strike="noStrike" kern="1200" cap="none" spc="0" baseline="0">
          <a:solidFill>
            <a:srgbClr val="FFFFFF"/>
          </a:solidFill>
          <a:uFillTx/>
          <a:latin typeface="Century Gothic"/>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hyperlink" Target="https://edu.gcfglobal.org/en/skype/setting-up-skype/1/" TargetMode="External"/><Relationship Id="rId4" Type="http://schemas.openxmlformats.org/officeDocument/2006/relationships/hyperlink" Target="http://www.sussex.ac.uk/its/services/software/list?filter=&amp;id=576"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octoralconnections.com/2020/03/20/phd-resources-remote-working-coronaviru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sz="3200" dirty="0"/>
            </a:br>
            <a:r>
              <a:rPr lang="en-US" sz="3200" dirty="0"/>
              <a:t>Video Call Support Groups for Doctoral Researchers </a:t>
            </a:r>
          </a:p>
        </p:txBody>
      </p:sp>
      <p:sp>
        <p:nvSpPr>
          <p:cNvPr id="3" name="Subtitle 2"/>
          <p:cNvSpPr>
            <a:spLocks noGrp="1"/>
          </p:cNvSpPr>
          <p:nvPr>
            <p:ph type="subTitle" idx="1"/>
          </p:nvPr>
        </p:nvSpPr>
        <p:spPr/>
        <p:txBody>
          <a:bodyPr>
            <a:normAutofit/>
          </a:bodyPr>
          <a:lstStyle/>
          <a:p>
            <a:endParaRPr lang="en-US" dirty="0">
              <a:solidFill>
                <a:schemeClr val="accent2"/>
              </a:solidFill>
            </a:endParaRPr>
          </a:p>
          <a:p>
            <a:r>
              <a:rPr lang="en-US" b="1" dirty="0">
                <a:solidFill>
                  <a:schemeClr val="bg1"/>
                </a:solidFill>
              </a:rPr>
              <a:t>The webinar will start at 2Pm ON WEDNESDAY 28 OCTOBER 2020</a:t>
            </a:r>
          </a:p>
        </p:txBody>
      </p:sp>
      <p:pic>
        <p:nvPicPr>
          <p:cNvPr id="4" name="Picture 3" descr="hoto of Claire Durrant"/>
          <p:cNvPicPr/>
          <p:nvPr/>
        </p:nvPicPr>
        <p:blipFill>
          <a:blip r:embed="rId3">
            <a:extLst>
              <a:ext uri="{28A0092B-C50C-407E-A947-70E740481C1C}">
                <a14:useLocalDpi xmlns:a14="http://schemas.microsoft.com/office/drawing/2010/main" val="0"/>
              </a:ext>
            </a:extLst>
          </a:blip>
          <a:srcRect/>
          <a:stretch>
            <a:fillRect/>
          </a:stretch>
        </p:blipFill>
        <p:spPr bwMode="auto">
          <a:xfrm>
            <a:off x="9875138" y="3350874"/>
            <a:ext cx="1894205" cy="2539365"/>
          </a:xfrm>
          <a:prstGeom prst="rect">
            <a:avLst/>
          </a:prstGeom>
          <a:noFill/>
          <a:ln>
            <a:noFill/>
          </a:ln>
        </p:spPr>
      </p:pic>
    </p:spTree>
    <p:extLst>
      <p:ext uri="{BB962C8B-B14F-4D97-AF65-F5344CB8AC3E}">
        <p14:creationId xmlns:p14="http://schemas.microsoft.com/office/powerpoint/2010/main" val="567262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55CDAA2-9C57-46E8-920A-AAC0EFCEC2DE}"/>
              </a:ext>
            </a:extLst>
          </p:cNvPr>
          <p:cNvSpPr txBox="1">
            <a:spLocks noGrp="1"/>
          </p:cNvSpPr>
          <p:nvPr>
            <p:ph idx="1"/>
          </p:nvPr>
        </p:nvSpPr>
        <p:spPr>
          <a:xfrm>
            <a:off x="738131" y="1772207"/>
            <a:ext cx="10515600" cy="4351336"/>
          </a:xfrm>
        </p:spPr>
        <p:txBody>
          <a:bodyPr/>
          <a:lstStyle/>
          <a:p>
            <a:pPr lvl="0"/>
            <a:r>
              <a:rPr lang="en-GB" sz="2400" dirty="0"/>
              <a:t>Background</a:t>
            </a:r>
          </a:p>
          <a:p>
            <a:pPr lvl="0"/>
            <a:r>
              <a:rPr lang="en-GB" sz="2400" dirty="0"/>
              <a:t>The benefits</a:t>
            </a:r>
          </a:p>
          <a:p>
            <a:pPr lvl="0"/>
            <a:r>
              <a:rPr lang="en-GB" sz="2400" dirty="0"/>
              <a:t>Who should participate?</a:t>
            </a:r>
          </a:p>
          <a:p>
            <a:pPr lvl="0"/>
            <a:r>
              <a:rPr lang="en-GB" sz="2400" dirty="0"/>
              <a:t>How to set a group up</a:t>
            </a:r>
          </a:p>
          <a:p>
            <a:pPr lvl="0"/>
            <a:r>
              <a:rPr lang="en-GB" sz="2400" dirty="0"/>
              <a:t>How to run a group</a:t>
            </a:r>
          </a:p>
          <a:p>
            <a:pPr lvl="0"/>
            <a:endParaRPr lang="en-GB" sz="2400" dirty="0"/>
          </a:p>
          <a:p>
            <a:pPr marL="0" lvl="0" indent="0" algn="ctr">
              <a:buNone/>
            </a:pPr>
            <a:endParaRPr lang="en-GB" sz="1800" dirty="0"/>
          </a:p>
          <a:p>
            <a:pPr marL="0" lvl="0" indent="0" algn="ctr">
              <a:buNone/>
            </a:pPr>
            <a:r>
              <a:rPr lang="en-GB" sz="1800" dirty="0"/>
              <a:t>Q	Have any of you tried to set up anything like this before? How did it 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C3358-2547-44C5-B06D-16719FEC1F1D}"/>
              </a:ext>
            </a:extLst>
          </p:cNvPr>
          <p:cNvSpPr txBox="1">
            <a:spLocks noGrp="1"/>
          </p:cNvSpPr>
          <p:nvPr>
            <p:ph type="title"/>
          </p:nvPr>
        </p:nvSpPr>
        <p:spPr/>
        <p:txBody>
          <a:bodyPr/>
          <a:lstStyle/>
          <a:p>
            <a:pPr lvl="0"/>
            <a:r>
              <a:rPr lang="en-GB"/>
              <a:t>Background </a:t>
            </a:r>
          </a:p>
        </p:txBody>
      </p:sp>
      <p:sp>
        <p:nvSpPr>
          <p:cNvPr id="3" name="Content Placeholder 2">
            <a:extLst>
              <a:ext uri="{FF2B5EF4-FFF2-40B4-BE49-F238E27FC236}">
                <a16:creationId xmlns:a16="http://schemas.microsoft.com/office/drawing/2014/main" id="{DAB9BC0D-3851-4605-A120-699AF90DF238}"/>
              </a:ext>
            </a:extLst>
          </p:cNvPr>
          <p:cNvSpPr txBox="1">
            <a:spLocks noGrp="1"/>
          </p:cNvSpPr>
          <p:nvPr>
            <p:ph idx="1"/>
          </p:nvPr>
        </p:nvSpPr>
        <p:spPr/>
        <p:txBody>
          <a:bodyPr/>
          <a:lstStyle/>
          <a:p>
            <a:pPr lvl="0"/>
            <a:r>
              <a:rPr lang="en-GB" dirty="0"/>
              <a:t>4 doctoral researchers in ESW </a:t>
            </a:r>
          </a:p>
          <a:p>
            <a:pPr lvl="0"/>
            <a:r>
              <a:rPr lang="en-GB" dirty="0"/>
              <a:t>3 part-time and one full-time</a:t>
            </a:r>
          </a:p>
          <a:p>
            <a:pPr lvl="0"/>
            <a:r>
              <a:rPr lang="en-GB" dirty="0"/>
              <a:t>Set the group up on Skype</a:t>
            </a:r>
          </a:p>
          <a:p>
            <a:pPr lvl="0"/>
            <a:r>
              <a:rPr lang="en-GB" dirty="0"/>
              <a:t>‘Meet’ once a month</a:t>
            </a:r>
          </a:p>
          <a:p>
            <a:pPr lvl="0"/>
            <a:r>
              <a:rPr lang="en-GB" dirty="0"/>
              <a:t>Over 3 years so far</a:t>
            </a:r>
          </a:p>
          <a:p>
            <a:pPr lvl="0"/>
            <a:r>
              <a:rPr lang="en-GB" dirty="0"/>
              <a:t>Intention is to continue until we finish our PhDs</a:t>
            </a:r>
          </a:p>
          <a:p>
            <a:pPr lvl="0"/>
            <a:r>
              <a:rPr lang="en-GB" dirty="0"/>
              <a:t>Could meet face-to-face if/when appropriate</a:t>
            </a:r>
          </a:p>
          <a:p>
            <a:pPr lvl="0"/>
            <a:endParaRPr lang="en-GB" dirty="0"/>
          </a:p>
          <a:p>
            <a:pPr lvl="0"/>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7978FC2-5124-46CB-9EDA-11A8116DC6A9}"/>
              </a:ext>
            </a:extLst>
          </p:cNvPr>
          <p:cNvSpPr txBox="1">
            <a:spLocks noGrp="1"/>
          </p:cNvSpPr>
          <p:nvPr>
            <p:ph idx="1"/>
          </p:nvPr>
        </p:nvSpPr>
        <p:spPr>
          <a:xfrm>
            <a:off x="1442502" y="1952847"/>
            <a:ext cx="8997558" cy="3128034"/>
          </a:xfrm>
        </p:spPr>
        <p:txBody>
          <a:bodyPr/>
          <a:lstStyle/>
          <a:p>
            <a:pPr marL="0" lvl="0" indent="0">
              <a:buNone/>
            </a:pPr>
            <a:r>
              <a:rPr lang="en-GB" sz="2400" dirty="0"/>
              <a:t>"</a:t>
            </a:r>
            <a:r>
              <a:rPr lang="en-GB" sz="2400" i="1" dirty="0"/>
              <a:t>The thing is with PhDs, as I'm starting to see, is that it can be quite isolating....but if there was something that bound people together more strongly just intrinsically, then my feeling is that I think people would be less stressed about their position and feel like they're less imposters and stuff like that</a:t>
            </a:r>
            <a:r>
              <a:rPr lang="en-GB" sz="2400" dirty="0"/>
              <a:t>." (Doctoral Researcher, U-DOC Focus Group, Spring 2018) </a:t>
            </a:r>
          </a:p>
          <a:p>
            <a:pPr lvl="0"/>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77FA-11C0-47BF-8139-85A7331AD908}"/>
              </a:ext>
            </a:extLst>
          </p:cNvPr>
          <p:cNvSpPr txBox="1">
            <a:spLocks noGrp="1"/>
          </p:cNvSpPr>
          <p:nvPr>
            <p:ph type="title"/>
          </p:nvPr>
        </p:nvSpPr>
        <p:spPr/>
        <p:txBody>
          <a:bodyPr/>
          <a:lstStyle/>
          <a:p>
            <a:pPr lvl="0"/>
            <a:r>
              <a:rPr lang="en-GB"/>
              <a:t>Benefits</a:t>
            </a:r>
          </a:p>
        </p:txBody>
      </p:sp>
      <p:sp>
        <p:nvSpPr>
          <p:cNvPr id="3" name="Content Placeholder 2">
            <a:extLst>
              <a:ext uri="{FF2B5EF4-FFF2-40B4-BE49-F238E27FC236}">
                <a16:creationId xmlns:a16="http://schemas.microsoft.com/office/drawing/2014/main" id="{A74C2316-E000-433E-84B7-E88580812690}"/>
              </a:ext>
            </a:extLst>
          </p:cNvPr>
          <p:cNvSpPr txBox="1">
            <a:spLocks noGrp="1"/>
          </p:cNvSpPr>
          <p:nvPr>
            <p:ph idx="1"/>
          </p:nvPr>
        </p:nvSpPr>
        <p:spPr/>
        <p:txBody>
          <a:bodyPr/>
          <a:lstStyle/>
          <a:p>
            <a:pPr lvl="0"/>
            <a:r>
              <a:rPr lang="en-GB" dirty="0"/>
              <a:t>Prevention</a:t>
            </a:r>
          </a:p>
          <a:p>
            <a:pPr lvl="0"/>
            <a:r>
              <a:rPr lang="en-GB" dirty="0"/>
              <a:t>Stay connected</a:t>
            </a:r>
          </a:p>
          <a:p>
            <a:r>
              <a:rPr lang="en-GB" dirty="0"/>
              <a:t>Chance to reflect</a:t>
            </a:r>
          </a:p>
          <a:p>
            <a:pPr lvl="0"/>
            <a:r>
              <a:rPr lang="en-GB" dirty="0"/>
              <a:t>Discuss ideas</a:t>
            </a:r>
          </a:p>
          <a:p>
            <a:pPr lvl="0"/>
            <a:r>
              <a:rPr lang="en-GB" dirty="0"/>
              <a:t>Develops confidence</a:t>
            </a:r>
          </a:p>
          <a:p>
            <a:pPr lvl="0"/>
            <a:r>
              <a:rPr lang="en-GB" dirty="0"/>
              <a:t>Make friends</a:t>
            </a:r>
          </a:p>
          <a:p>
            <a:pPr lvl="0"/>
            <a:endParaRPr lang="en-GB" dirty="0"/>
          </a:p>
          <a:p>
            <a:pPr lvl="0"/>
            <a:endParaRPr lang="en-GB" dirty="0"/>
          </a:p>
          <a:p>
            <a:pPr marL="0" lvl="0" indent="0" algn="ctr">
              <a:buNone/>
            </a:pPr>
            <a:r>
              <a:rPr lang="en-GB" dirty="0"/>
              <a:t>Any Questions?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6F8C6-0C69-46B7-BF99-47B35E9E7388}"/>
              </a:ext>
            </a:extLst>
          </p:cNvPr>
          <p:cNvSpPr txBox="1">
            <a:spLocks noGrp="1"/>
          </p:cNvSpPr>
          <p:nvPr>
            <p:ph type="title"/>
          </p:nvPr>
        </p:nvSpPr>
        <p:spPr/>
        <p:txBody>
          <a:bodyPr/>
          <a:lstStyle/>
          <a:p>
            <a:pPr lvl="0"/>
            <a:r>
              <a:rPr lang="en-GB"/>
              <a:t>Who should participate?</a:t>
            </a:r>
          </a:p>
        </p:txBody>
      </p:sp>
      <p:sp>
        <p:nvSpPr>
          <p:cNvPr id="3" name="Content Placeholder 2">
            <a:extLst>
              <a:ext uri="{FF2B5EF4-FFF2-40B4-BE49-F238E27FC236}">
                <a16:creationId xmlns:a16="http://schemas.microsoft.com/office/drawing/2014/main" id="{8A5450AA-552C-423E-90BA-872821787958}"/>
              </a:ext>
            </a:extLst>
          </p:cNvPr>
          <p:cNvSpPr txBox="1">
            <a:spLocks noGrp="1"/>
          </p:cNvSpPr>
          <p:nvPr>
            <p:ph idx="1"/>
          </p:nvPr>
        </p:nvSpPr>
        <p:spPr/>
        <p:txBody>
          <a:bodyPr/>
          <a:lstStyle/>
          <a:p>
            <a:pPr lvl="0"/>
            <a:r>
              <a:rPr lang="en-GB" dirty="0"/>
              <a:t>Anyone, in any department</a:t>
            </a:r>
          </a:p>
          <a:p>
            <a:pPr lvl="0"/>
            <a:endParaRPr lang="en-GB" dirty="0"/>
          </a:p>
          <a:p>
            <a:pPr lvl="0"/>
            <a:r>
              <a:rPr lang="en-GB" dirty="0"/>
              <a:t>Possibly most suited to:</a:t>
            </a:r>
          </a:p>
          <a:p>
            <a:pPr lvl="0"/>
            <a:endParaRPr lang="en-GB" dirty="0"/>
          </a:p>
          <a:p>
            <a:pPr lvl="1"/>
            <a:r>
              <a:rPr lang="en-GB" dirty="0"/>
              <a:t>Humanities</a:t>
            </a:r>
          </a:p>
          <a:p>
            <a:pPr lvl="1"/>
            <a:r>
              <a:rPr lang="en-GB" dirty="0"/>
              <a:t>Those who don’t spend much time on campus</a:t>
            </a:r>
          </a:p>
          <a:p>
            <a:pPr lvl="1"/>
            <a:endParaRPr lang="en-GB" dirty="0"/>
          </a:p>
          <a:p>
            <a:pPr lvl="0"/>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46368-75CA-4A94-881F-1728673F3946}"/>
              </a:ext>
            </a:extLst>
          </p:cNvPr>
          <p:cNvSpPr txBox="1">
            <a:spLocks noGrp="1"/>
          </p:cNvSpPr>
          <p:nvPr>
            <p:ph type="title"/>
          </p:nvPr>
        </p:nvSpPr>
        <p:spPr/>
        <p:txBody>
          <a:bodyPr/>
          <a:lstStyle/>
          <a:p>
            <a:pPr lvl="0"/>
            <a:r>
              <a:rPr lang="en-GB" dirty="0"/>
              <a:t>Finding a group (1)</a:t>
            </a:r>
          </a:p>
        </p:txBody>
      </p:sp>
      <p:sp>
        <p:nvSpPr>
          <p:cNvPr id="3" name="Content Placeholder 2">
            <a:extLst>
              <a:ext uri="{FF2B5EF4-FFF2-40B4-BE49-F238E27FC236}">
                <a16:creationId xmlns:a16="http://schemas.microsoft.com/office/drawing/2014/main" id="{CE977633-39E9-413E-B915-B0A0AC5BBD7D}"/>
              </a:ext>
            </a:extLst>
          </p:cNvPr>
          <p:cNvSpPr txBox="1">
            <a:spLocks noGrp="1"/>
          </p:cNvSpPr>
          <p:nvPr>
            <p:ph idx="1"/>
          </p:nvPr>
        </p:nvSpPr>
        <p:spPr>
          <a:xfrm>
            <a:off x="1103315" y="1650382"/>
            <a:ext cx="8946544" cy="4754898"/>
          </a:xfrm>
        </p:spPr>
        <p:txBody>
          <a:bodyPr>
            <a:normAutofit/>
          </a:bodyPr>
          <a:lstStyle/>
          <a:p>
            <a:pPr lvl="0">
              <a:lnSpc>
                <a:spcPct val="80000"/>
              </a:lnSpc>
            </a:pPr>
            <a:endParaRPr lang="en-GB" sz="1900" dirty="0"/>
          </a:p>
          <a:p>
            <a:pPr lvl="0">
              <a:lnSpc>
                <a:spcPct val="80000"/>
              </a:lnSpc>
            </a:pPr>
            <a:endParaRPr lang="en-GB" sz="1900" dirty="0"/>
          </a:p>
          <a:p>
            <a:pPr lvl="0">
              <a:lnSpc>
                <a:spcPct val="80000"/>
              </a:lnSpc>
            </a:pPr>
            <a:r>
              <a:rPr lang="en-GB" sz="1900" dirty="0"/>
              <a:t>Think about what is a good match for you:</a:t>
            </a:r>
          </a:p>
          <a:p>
            <a:pPr lvl="0">
              <a:lnSpc>
                <a:spcPct val="80000"/>
              </a:lnSpc>
            </a:pPr>
            <a:endParaRPr lang="en-GB" sz="1900" dirty="0"/>
          </a:p>
          <a:p>
            <a:pPr lvl="1">
              <a:lnSpc>
                <a:spcPct val="80000"/>
              </a:lnSpc>
            </a:pPr>
            <a:r>
              <a:rPr lang="en-GB" sz="1700" dirty="0"/>
              <a:t>Similar circumstances and interests:</a:t>
            </a:r>
          </a:p>
          <a:p>
            <a:pPr lvl="2">
              <a:lnSpc>
                <a:spcPct val="80000"/>
              </a:lnSpc>
            </a:pPr>
            <a:r>
              <a:rPr lang="en-GB" sz="1500" dirty="0"/>
              <a:t>Full/part-time</a:t>
            </a:r>
          </a:p>
          <a:p>
            <a:pPr lvl="2">
              <a:lnSpc>
                <a:spcPct val="80000"/>
              </a:lnSpc>
            </a:pPr>
            <a:r>
              <a:rPr lang="en-GB" sz="1500" dirty="0"/>
              <a:t>Area of study/discipline</a:t>
            </a:r>
          </a:p>
          <a:p>
            <a:pPr lvl="2">
              <a:lnSpc>
                <a:spcPct val="80000"/>
              </a:lnSpc>
            </a:pPr>
            <a:r>
              <a:rPr lang="en-GB" sz="1500" dirty="0"/>
              <a:t>Year/stage of PhD</a:t>
            </a:r>
          </a:p>
          <a:p>
            <a:pPr lvl="2">
              <a:lnSpc>
                <a:spcPct val="80000"/>
              </a:lnSpc>
            </a:pPr>
            <a:r>
              <a:rPr lang="en-GB" sz="1500" dirty="0"/>
              <a:t>Cross-discipline but with similar research interests (subject or method)</a:t>
            </a:r>
          </a:p>
          <a:p>
            <a:pPr lvl="2">
              <a:lnSpc>
                <a:spcPct val="80000"/>
              </a:lnSpc>
            </a:pPr>
            <a:r>
              <a:rPr lang="en-GB" sz="1500" dirty="0"/>
              <a:t>Other, </a:t>
            </a:r>
            <a:r>
              <a:rPr lang="en-GB" sz="1500" dirty="0" err="1"/>
              <a:t>eg.</a:t>
            </a:r>
            <a:r>
              <a:rPr lang="en-GB" sz="1500" dirty="0"/>
              <a:t> International student</a:t>
            </a:r>
          </a:p>
          <a:p>
            <a:pPr lvl="0">
              <a:lnSpc>
                <a:spcPct val="80000"/>
              </a:lnSpc>
            </a:pPr>
            <a:endParaRPr lang="en-GB" sz="1900" dirty="0"/>
          </a:p>
          <a:p>
            <a:pPr lvl="0">
              <a:lnSpc>
                <a:spcPct val="80000"/>
              </a:lnSpc>
            </a:pPr>
            <a:endParaRPr lang="en-GB" sz="1900" dirty="0"/>
          </a:p>
          <a:p>
            <a:pPr lvl="1">
              <a:lnSpc>
                <a:spcPct val="80000"/>
              </a:lnSpc>
            </a:pPr>
            <a:endParaRPr lang="en-GB" sz="1700" dirty="0"/>
          </a:p>
          <a:p>
            <a:pPr lvl="1">
              <a:lnSpc>
                <a:spcPct val="80000"/>
              </a:lnSpc>
            </a:pPr>
            <a:endParaRPr lang="en-GB" sz="1700" dirty="0"/>
          </a:p>
          <a:p>
            <a:pPr marL="457200" lvl="1" indent="0">
              <a:lnSpc>
                <a:spcPct val="80000"/>
              </a:lnSpc>
              <a:buNone/>
            </a:pPr>
            <a:endParaRPr lang="en-GB" sz="1700" dirty="0"/>
          </a:p>
        </p:txBody>
      </p:sp>
    </p:spTree>
    <p:extLst>
      <p:ext uri="{BB962C8B-B14F-4D97-AF65-F5344CB8AC3E}">
        <p14:creationId xmlns:p14="http://schemas.microsoft.com/office/powerpoint/2010/main" val="3061658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46368-75CA-4A94-881F-1728673F3946}"/>
              </a:ext>
            </a:extLst>
          </p:cNvPr>
          <p:cNvSpPr txBox="1">
            <a:spLocks noGrp="1"/>
          </p:cNvSpPr>
          <p:nvPr>
            <p:ph type="title"/>
          </p:nvPr>
        </p:nvSpPr>
        <p:spPr/>
        <p:txBody>
          <a:bodyPr/>
          <a:lstStyle/>
          <a:p>
            <a:pPr lvl="0"/>
            <a:r>
              <a:rPr lang="en-GB" dirty="0"/>
              <a:t>Finding a group (2)</a:t>
            </a:r>
          </a:p>
        </p:txBody>
      </p:sp>
      <p:sp>
        <p:nvSpPr>
          <p:cNvPr id="3" name="Content Placeholder 2">
            <a:extLst>
              <a:ext uri="{FF2B5EF4-FFF2-40B4-BE49-F238E27FC236}">
                <a16:creationId xmlns:a16="http://schemas.microsoft.com/office/drawing/2014/main" id="{CE977633-39E9-413E-B915-B0A0AC5BBD7D}"/>
              </a:ext>
            </a:extLst>
          </p:cNvPr>
          <p:cNvSpPr txBox="1">
            <a:spLocks noGrp="1"/>
          </p:cNvSpPr>
          <p:nvPr>
            <p:ph idx="1"/>
          </p:nvPr>
        </p:nvSpPr>
        <p:spPr>
          <a:xfrm>
            <a:off x="1103315" y="1650382"/>
            <a:ext cx="8946544" cy="4754898"/>
          </a:xfrm>
        </p:spPr>
        <p:txBody>
          <a:bodyPr>
            <a:normAutofit/>
          </a:bodyPr>
          <a:lstStyle/>
          <a:p>
            <a:pPr lvl="0">
              <a:lnSpc>
                <a:spcPct val="80000"/>
              </a:lnSpc>
            </a:pPr>
            <a:endParaRPr lang="en-GB" sz="1900" dirty="0"/>
          </a:p>
          <a:p>
            <a:pPr lvl="0">
              <a:lnSpc>
                <a:spcPct val="80000"/>
              </a:lnSpc>
            </a:pPr>
            <a:endParaRPr lang="en-GB" sz="1900" dirty="0"/>
          </a:p>
          <a:p>
            <a:pPr lvl="0">
              <a:lnSpc>
                <a:spcPct val="80000"/>
              </a:lnSpc>
            </a:pPr>
            <a:r>
              <a:rPr lang="en-GB" sz="1900" dirty="0"/>
              <a:t>Ask around (through contacts in your School/Department)</a:t>
            </a:r>
          </a:p>
          <a:p>
            <a:pPr lvl="0">
              <a:lnSpc>
                <a:spcPct val="80000"/>
              </a:lnSpc>
            </a:pPr>
            <a:endParaRPr lang="en-GB" sz="1900" dirty="0"/>
          </a:p>
          <a:p>
            <a:pPr lvl="0">
              <a:lnSpc>
                <a:spcPct val="80000"/>
              </a:lnSpc>
            </a:pPr>
            <a:r>
              <a:rPr lang="en-GB" sz="1900" dirty="0"/>
              <a:t>Speak to PhD Coordinators who can match you with 3 other appropriate people</a:t>
            </a:r>
          </a:p>
          <a:p>
            <a:pPr lvl="0">
              <a:lnSpc>
                <a:spcPct val="80000"/>
              </a:lnSpc>
            </a:pPr>
            <a:endParaRPr lang="en-GB" sz="1900" dirty="0"/>
          </a:p>
          <a:p>
            <a:pPr lvl="0">
              <a:lnSpc>
                <a:spcPct val="80000"/>
              </a:lnSpc>
            </a:pPr>
            <a:r>
              <a:rPr lang="en-GB" sz="1900" dirty="0"/>
              <a:t>Any problems, fill-in PGR Online Support Groups form and the Doctoral School will help you find people</a:t>
            </a:r>
          </a:p>
          <a:p>
            <a:pPr lvl="0">
              <a:lnSpc>
                <a:spcPct val="80000"/>
              </a:lnSpc>
            </a:pPr>
            <a:endParaRPr lang="en-GB" sz="1900" dirty="0"/>
          </a:p>
          <a:p>
            <a:pPr>
              <a:lnSpc>
                <a:spcPct val="80000"/>
              </a:lnSpc>
            </a:pPr>
            <a:r>
              <a:rPr lang="en-GB" sz="1900" dirty="0"/>
              <a:t>Inform the Doctoral School (date of first meeting and names of participants)</a:t>
            </a:r>
          </a:p>
          <a:p>
            <a:pPr lvl="0">
              <a:lnSpc>
                <a:spcPct val="80000"/>
              </a:lnSpc>
            </a:pPr>
            <a:endParaRPr lang="en-GB" sz="1900" dirty="0"/>
          </a:p>
          <a:p>
            <a:pPr lvl="0">
              <a:lnSpc>
                <a:spcPct val="80000"/>
              </a:lnSpc>
            </a:pPr>
            <a:endParaRPr lang="en-GB" sz="1900" dirty="0"/>
          </a:p>
          <a:p>
            <a:pPr lvl="0">
              <a:lnSpc>
                <a:spcPct val="80000"/>
              </a:lnSpc>
            </a:pPr>
            <a:endParaRPr lang="en-GB" sz="1900" dirty="0"/>
          </a:p>
          <a:p>
            <a:pPr lvl="1">
              <a:lnSpc>
                <a:spcPct val="80000"/>
              </a:lnSpc>
            </a:pPr>
            <a:endParaRPr lang="en-GB" sz="1700" dirty="0"/>
          </a:p>
          <a:p>
            <a:pPr lvl="1">
              <a:lnSpc>
                <a:spcPct val="80000"/>
              </a:lnSpc>
            </a:pPr>
            <a:endParaRPr lang="en-GB" sz="1700" dirty="0"/>
          </a:p>
          <a:p>
            <a:pPr marL="457200" lvl="1" indent="0">
              <a:lnSpc>
                <a:spcPct val="80000"/>
              </a:lnSpc>
              <a:buNone/>
            </a:pPr>
            <a:endParaRPr lang="en-GB" sz="1700" dirty="0"/>
          </a:p>
        </p:txBody>
      </p:sp>
    </p:spTree>
    <p:extLst>
      <p:ext uri="{BB962C8B-B14F-4D97-AF65-F5344CB8AC3E}">
        <p14:creationId xmlns:p14="http://schemas.microsoft.com/office/powerpoint/2010/main" val="1781980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6FB9AC-D36E-433F-86C5-01F5D88988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0792" y="146634"/>
            <a:ext cx="5896460" cy="6625358"/>
          </a:xfrm>
          <a:prstGeom prst="rect">
            <a:avLst/>
          </a:prstGeom>
        </p:spPr>
      </p:pic>
    </p:spTree>
    <p:extLst>
      <p:ext uri="{BB962C8B-B14F-4D97-AF65-F5344CB8AC3E}">
        <p14:creationId xmlns:p14="http://schemas.microsoft.com/office/powerpoint/2010/main" val="2551765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DB73B-46BE-410E-BE68-3BED7334552C}"/>
              </a:ext>
            </a:extLst>
          </p:cNvPr>
          <p:cNvSpPr txBox="1">
            <a:spLocks noGrp="1"/>
          </p:cNvSpPr>
          <p:nvPr>
            <p:ph type="title"/>
          </p:nvPr>
        </p:nvSpPr>
        <p:spPr/>
        <p:txBody>
          <a:bodyPr/>
          <a:lstStyle/>
          <a:p>
            <a:pPr lvl="0"/>
            <a:r>
              <a:rPr lang="en-GB"/>
              <a:t>How to set up a group</a:t>
            </a:r>
          </a:p>
        </p:txBody>
      </p:sp>
      <p:sp>
        <p:nvSpPr>
          <p:cNvPr id="3" name="Content Placeholder 2">
            <a:extLst>
              <a:ext uri="{FF2B5EF4-FFF2-40B4-BE49-F238E27FC236}">
                <a16:creationId xmlns:a16="http://schemas.microsoft.com/office/drawing/2014/main" id="{91ABBA98-B04A-4A6B-8BFB-0D483BFBD77F}"/>
              </a:ext>
            </a:extLst>
          </p:cNvPr>
          <p:cNvSpPr txBox="1">
            <a:spLocks noGrp="1"/>
          </p:cNvSpPr>
          <p:nvPr>
            <p:ph idx="1"/>
          </p:nvPr>
        </p:nvSpPr>
        <p:spPr/>
        <p:txBody>
          <a:bodyPr>
            <a:normAutofit/>
          </a:bodyPr>
          <a:lstStyle/>
          <a:p>
            <a:pPr lvl="0"/>
            <a:r>
              <a:rPr lang="en-GB" dirty="0"/>
              <a:t>Need an internet connection, speakers/headphones, microphone and webcam</a:t>
            </a:r>
          </a:p>
          <a:p>
            <a:pPr lvl="0"/>
            <a:endParaRPr lang="en-GB" dirty="0"/>
          </a:p>
          <a:p>
            <a:pPr lvl="0"/>
            <a:r>
              <a:rPr lang="en-GB" dirty="0"/>
              <a:t>Skype or Zoom?</a:t>
            </a:r>
            <a:endParaRPr lang="en-GB" dirty="0">
              <a:solidFill>
                <a:schemeClr val="bg1"/>
              </a:solidFill>
            </a:endParaRPr>
          </a:p>
          <a:p>
            <a:pPr lvl="0"/>
            <a:endParaRPr lang="en-GB" dirty="0">
              <a:solidFill>
                <a:schemeClr val="bg1"/>
              </a:solidFill>
            </a:endParaRPr>
          </a:p>
          <a:p>
            <a:pPr lvl="0"/>
            <a:r>
              <a:rPr lang="en-GB" dirty="0"/>
              <a:t>Swap email addresses and set-up a date for first meeting</a:t>
            </a:r>
          </a:p>
          <a:p>
            <a:pPr lvl="0"/>
            <a:endParaRPr lang="en-GB" dirty="0"/>
          </a:p>
          <a:p>
            <a:pPr lvl="0"/>
            <a:r>
              <a:rPr lang="en-GB" dirty="0"/>
              <a:t>One member needs to set email addresses up on Skype, or send out an invitation on Zoom </a:t>
            </a:r>
          </a:p>
          <a:p>
            <a:pPr lvl="0"/>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E3E53-16B7-4C9E-8999-12DA832F97FA}"/>
              </a:ext>
            </a:extLst>
          </p:cNvPr>
          <p:cNvPicPr>
            <a:picLocks noChangeAspect="1"/>
          </p:cNvPicPr>
          <p:nvPr/>
        </p:nvPicPr>
        <p:blipFill>
          <a:blip r:embed="rId2"/>
          <a:stretch>
            <a:fillRect/>
          </a:stretch>
        </p:blipFill>
        <p:spPr>
          <a:xfrm>
            <a:off x="0" y="0"/>
            <a:ext cx="6096001" cy="3429000"/>
          </a:xfrm>
          <a:prstGeom prst="rect">
            <a:avLst/>
          </a:prstGeom>
        </p:spPr>
      </p:pic>
      <p:pic>
        <p:nvPicPr>
          <p:cNvPr id="3" name="Picture 2">
            <a:extLst>
              <a:ext uri="{FF2B5EF4-FFF2-40B4-BE49-F238E27FC236}">
                <a16:creationId xmlns:a16="http://schemas.microsoft.com/office/drawing/2014/main" id="{6F8AFAAA-D309-4C0D-BF2A-813E0E4DC810}"/>
              </a:ext>
            </a:extLst>
          </p:cNvPr>
          <p:cNvPicPr>
            <a:picLocks noChangeAspect="1"/>
          </p:cNvPicPr>
          <p:nvPr/>
        </p:nvPicPr>
        <p:blipFill>
          <a:blip r:embed="rId3"/>
          <a:stretch>
            <a:fillRect/>
          </a:stretch>
        </p:blipFill>
        <p:spPr>
          <a:xfrm>
            <a:off x="6096000" y="3429000"/>
            <a:ext cx="6096000" cy="3429000"/>
          </a:xfrm>
          <a:prstGeom prst="rect">
            <a:avLst/>
          </a:prstGeom>
        </p:spPr>
      </p:pic>
      <p:sp>
        <p:nvSpPr>
          <p:cNvPr id="5" name="Rectangle 4">
            <a:extLst>
              <a:ext uri="{FF2B5EF4-FFF2-40B4-BE49-F238E27FC236}">
                <a16:creationId xmlns:a16="http://schemas.microsoft.com/office/drawing/2014/main" id="{47758805-2762-4D8A-85E1-66A6B6294511}"/>
              </a:ext>
            </a:extLst>
          </p:cNvPr>
          <p:cNvSpPr/>
          <p:nvPr/>
        </p:nvSpPr>
        <p:spPr>
          <a:xfrm>
            <a:off x="6179127" y="2708672"/>
            <a:ext cx="6096000" cy="646331"/>
          </a:xfrm>
          <a:prstGeom prst="rect">
            <a:avLst/>
          </a:prstGeom>
        </p:spPr>
        <p:txBody>
          <a:bodyPr>
            <a:spAutoFit/>
          </a:bodyPr>
          <a:lstStyle/>
          <a:p>
            <a:r>
              <a:rPr lang="en-GB" dirty="0">
                <a:solidFill>
                  <a:schemeClr val="bg1"/>
                </a:solidFill>
                <a:hlinkClick r:id="rId4">
                  <a:extLst>
                    <a:ext uri="{A12FA001-AC4F-418D-AE19-62706E023703}">
                      <ahyp:hlinkClr xmlns:ahyp="http://schemas.microsoft.com/office/drawing/2018/hyperlinkcolor" val="tx"/>
                    </a:ext>
                  </a:extLst>
                </a:hlinkClick>
              </a:rPr>
              <a:t>http://www.sussex.ac.uk/its/services/software/list?filter=&amp;id=576</a:t>
            </a:r>
            <a:endParaRPr lang="en-GB" dirty="0">
              <a:solidFill>
                <a:schemeClr val="bg1"/>
              </a:solidFill>
            </a:endParaRPr>
          </a:p>
        </p:txBody>
      </p:sp>
      <p:sp>
        <p:nvSpPr>
          <p:cNvPr id="6" name="Rectangle 5">
            <a:extLst>
              <a:ext uri="{FF2B5EF4-FFF2-40B4-BE49-F238E27FC236}">
                <a16:creationId xmlns:a16="http://schemas.microsoft.com/office/drawing/2014/main" id="{DB4FA31A-E5D5-498C-9D1F-75C2ED75791F}"/>
              </a:ext>
            </a:extLst>
          </p:cNvPr>
          <p:cNvSpPr/>
          <p:nvPr/>
        </p:nvSpPr>
        <p:spPr>
          <a:xfrm>
            <a:off x="312251" y="3585973"/>
            <a:ext cx="5471498" cy="369332"/>
          </a:xfrm>
          <a:prstGeom prst="rect">
            <a:avLst/>
          </a:prstGeom>
        </p:spPr>
        <p:txBody>
          <a:bodyPr wrap="none">
            <a:spAutoFit/>
          </a:bodyPr>
          <a:lstStyle/>
          <a:p>
            <a:r>
              <a:rPr lang="en-GB" u="sng" dirty="0">
                <a:solidFill>
                  <a:schemeClr val="bg1"/>
                </a:solidFill>
                <a:hlinkClick r:id="rId5">
                  <a:extLst>
                    <a:ext uri="{A12FA001-AC4F-418D-AE19-62706E023703}">
                      <ahyp:hlinkClr xmlns:ahyp="http://schemas.microsoft.com/office/drawing/2018/hyperlinkcolor" val="tx"/>
                    </a:ext>
                  </a:extLst>
                </a:hlinkClick>
              </a:rPr>
              <a:t>https://edu.gcfglobal.org/en/skype/setting-up-skype/1</a:t>
            </a:r>
            <a:r>
              <a:rPr lang="en-GB" dirty="0">
                <a:solidFill>
                  <a:schemeClr val="bg1"/>
                </a:solidFill>
                <a:hlinkClick r:id="rId5">
                  <a:extLst>
                    <a:ext uri="{A12FA001-AC4F-418D-AE19-62706E023703}">
                      <ahyp:hlinkClr xmlns:ahyp="http://schemas.microsoft.com/office/drawing/2018/hyperlinkcolor" val="tx"/>
                    </a:ext>
                  </a:extLst>
                </a:hlinkClick>
              </a:rPr>
              <a:t>/</a:t>
            </a:r>
            <a:r>
              <a:rPr lang="en-GB" dirty="0">
                <a:solidFill>
                  <a:schemeClr val="bg1"/>
                </a:solidFill>
              </a:rPr>
              <a:t> </a:t>
            </a:r>
            <a:endParaRPr lang="en-GB" dirty="0"/>
          </a:p>
        </p:txBody>
      </p:sp>
    </p:spTree>
    <p:extLst>
      <p:ext uri="{BB962C8B-B14F-4D97-AF65-F5344CB8AC3E}">
        <p14:creationId xmlns:p14="http://schemas.microsoft.com/office/powerpoint/2010/main" val="1981634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a:t>
            </a:r>
          </a:p>
        </p:txBody>
      </p:sp>
      <p:sp>
        <p:nvSpPr>
          <p:cNvPr id="3" name="Content Placeholder 2"/>
          <p:cNvSpPr>
            <a:spLocks noGrp="1"/>
          </p:cNvSpPr>
          <p:nvPr>
            <p:ph idx="1"/>
          </p:nvPr>
        </p:nvSpPr>
        <p:spPr>
          <a:xfrm>
            <a:off x="1103315" y="1793883"/>
            <a:ext cx="8946544" cy="4596005"/>
          </a:xfrm>
        </p:spPr>
        <p:txBody>
          <a:bodyPr>
            <a:normAutofit fontScale="85000" lnSpcReduction="20000"/>
          </a:bodyPr>
          <a:lstStyle/>
          <a:p>
            <a:pPr lvl="0"/>
            <a:r>
              <a:rPr lang="en-GB" dirty="0"/>
              <a:t>‘Meet’ at least once a month for around an hour (or more while </a:t>
            </a:r>
            <a:r>
              <a:rPr lang="en-GB" dirty="0" err="1"/>
              <a:t>UoS</a:t>
            </a:r>
            <a:r>
              <a:rPr lang="en-GB" dirty="0"/>
              <a:t> closed)</a:t>
            </a:r>
          </a:p>
          <a:p>
            <a:pPr lvl="0"/>
            <a:r>
              <a:rPr lang="en-GB" dirty="0"/>
              <a:t>WhatsApp??</a:t>
            </a:r>
          </a:p>
          <a:p>
            <a:pPr lvl="0"/>
            <a:endParaRPr lang="en-GB" dirty="0"/>
          </a:p>
          <a:p>
            <a:pPr lvl="0"/>
            <a:r>
              <a:rPr lang="en-GB" dirty="0"/>
              <a:t>At first meeting:</a:t>
            </a:r>
          </a:p>
          <a:p>
            <a:pPr lvl="1"/>
            <a:r>
              <a:rPr lang="en-GB" dirty="0"/>
              <a:t>Set boundaries</a:t>
            </a:r>
          </a:p>
          <a:p>
            <a:pPr lvl="1"/>
            <a:r>
              <a:rPr lang="en-GB" dirty="0"/>
              <a:t>Discuss confidentiality</a:t>
            </a:r>
          </a:p>
          <a:p>
            <a:pPr lvl="1"/>
            <a:r>
              <a:rPr lang="en-GB" dirty="0"/>
              <a:t>Decide how the group will be moderated (one person or rotate)</a:t>
            </a:r>
          </a:p>
          <a:p>
            <a:pPr lvl="1"/>
            <a:r>
              <a:rPr lang="en-GB" dirty="0"/>
              <a:t>Agree a structure</a:t>
            </a:r>
          </a:p>
          <a:p>
            <a:pPr lvl="1"/>
            <a:r>
              <a:rPr lang="en-GB" dirty="0"/>
              <a:t>Discuss how you will resolve any problems should they occur</a:t>
            </a:r>
          </a:p>
          <a:p>
            <a:pPr lvl="0"/>
            <a:endParaRPr lang="en-GB" dirty="0"/>
          </a:p>
          <a:p>
            <a:pPr lvl="0"/>
            <a:r>
              <a:rPr lang="en-GB" dirty="0"/>
              <a:t>Be respectful of views</a:t>
            </a:r>
          </a:p>
          <a:p>
            <a:pPr lvl="0"/>
            <a:r>
              <a:rPr lang="en-GB" dirty="0"/>
              <a:t>Listen actively</a:t>
            </a:r>
          </a:p>
          <a:p>
            <a:pPr lvl="0"/>
            <a:r>
              <a:rPr lang="en-GB" dirty="0"/>
              <a:t>Be supportive rather than judgemental</a:t>
            </a:r>
          </a:p>
          <a:p>
            <a:pPr lvl="0"/>
            <a:r>
              <a:rPr lang="en-GB" dirty="0"/>
              <a:t>Enjoy it!</a:t>
            </a:r>
          </a:p>
          <a:p>
            <a:pPr lvl="0"/>
            <a:endParaRPr lang="en-GB" dirty="0"/>
          </a:p>
          <a:p>
            <a:pPr lvl="0"/>
            <a:endParaRPr lang="en-GB" dirty="0"/>
          </a:p>
          <a:p>
            <a:endParaRPr lang="en-US" dirty="0"/>
          </a:p>
        </p:txBody>
      </p:sp>
    </p:spTree>
    <p:extLst>
      <p:ext uri="{BB962C8B-B14F-4D97-AF65-F5344CB8AC3E}">
        <p14:creationId xmlns:p14="http://schemas.microsoft.com/office/powerpoint/2010/main" val="68189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3026B-1ACF-4FB6-9B37-193AC5513741}"/>
              </a:ext>
            </a:extLst>
          </p:cNvPr>
          <p:cNvSpPr txBox="1">
            <a:spLocks noGrp="1"/>
          </p:cNvSpPr>
          <p:nvPr>
            <p:ph type="title"/>
          </p:nvPr>
        </p:nvSpPr>
        <p:spPr/>
        <p:txBody>
          <a:bodyPr/>
          <a:lstStyle/>
          <a:p>
            <a:pPr lvl="0"/>
            <a:r>
              <a:rPr lang="en-GB" dirty="0"/>
              <a:t>Structure</a:t>
            </a:r>
          </a:p>
        </p:txBody>
      </p:sp>
      <p:sp>
        <p:nvSpPr>
          <p:cNvPr id="3" name="Content Placeholder 2">
            <a:extLst>
              <a:ext uri="{FF2B5EF4-FFF2-40B4-BE49-F238E27FC236}">
                <a16:creationId xmlns:a16="http://schemas.microsoft.com/office/drawing/2014/main" id="{73DAD95A-FBEA-4E25-B313-188474B2A560}"/>
              </a:ext>
            </a:extLst>
          </p:cNvPr>
          <p:cNvSpPr txBox="1">
            <a:spLocks noGrp="1"/>
          </p:cNvSpPr>
          <p:nvPr>
            <p:ph idx="1"/>
          </p:nvPr>
        </p:nvSpPr>
        <p:spPr/>
        <p:txBody>
          <a:bodyPr/>
          <a:lstStyle/>
          <a:p>
            <a:pPr lvl="0"/>
            <a:r>
              <a:rPr lang="en-GB" dirty="0"/>
              <a:t>Discuss set readings</a:t>
            </a:r>
          </a:p>
          <a:p>
            <a:pPr lvl="0"/>
            <a:r>
              <a:rPr lang="en-GB" dirty="0"/>
              <a:t>Opportunity to share what you have been doing on PhD (and other issues)</a:t>
            </a:r>
          </a:p>
          <a:p>
            <a:pPr lvl="0"/>
            <a:r>
              <a:rPr lang="en-GB" dirty="0"/>
              <a:t>Talk about supervision</a:t>
            </a:r>
          </a:p>
          <a:p>
            <a:pPr lvl="0"/>
            <a:r>
              <a:rPr lang="en-GB" dirty="0"/>
              <a:t>Agree a date for next meeting</a:t>
            </a:r>
          </a:p>
          <a:p>
            <a:pPr lvl="0"/>
            <a:r>
              <a:rPr lang="en-GB" dirty="0"/>
              <a:t>After a couple of months discuss how you think the group is going</a:t>
            </a:r>
          </a:p>
          <a:p>
            <a:pPr lvl="0"/>
            <a:endParaRPr lang="en-GB" dirty="0"/>
          </a:p>
          <a:p>
            <a:pPr lvl="0"/>
            <a:endParaRPr lang="en-GB" dirty="0"/>
          </a:p>
          <a:p>
            <a:pPr marL="0" indent="0" algn="ctr">
              <a:buNone/>
            </a:pPr>
            <a:r>
              <a:rPr lang="en-GB" dirty="0"/>
              <a:t>Any Questions?</a:t>
            </a:r>
          </a:p>
          <a:p>
            <a:pPr marL="0" lvl="0" indent="0">
              <a:buNone/>
            </a:pP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a:t>
            </a:r>
          </a:p>
        </p:txBody>
      </p:sp>
      <p:sp>
        <p:nvSpPr>
          <p:cNvPr id="3" name="Content Placeholder 2"/>
          <p:cNvSpPr>
            <a:spLocks noGrp="1"/>
          </p:cNvSpPr>
          <p:nvPr>
            <p:ph idx="1"/>
          </p:nvPr>
        </p:nvSpPr>
        <p:spPr/>
        <p:txBody>
          <a:bodyPr/>
          <a:lstStyle/>
          <a:p>
            <a:r>
              <a:rPr lang="en-US" dirty="0"/>
              <a:t>Short questionnaire after 6 months</a:t>
            </a:r>
          </a:p>
          <a:p>
            <a:endParaRPr lang="en-US" dirty="0"/>
          </a:p>
          <a:p>
            <a:r>
              <a:rPr lang="en-US" dirty="0"/>
              <a:t>Administered by Doctoral School</a:t>
            </a:r>
          </a:p>
          <a:p>
            <a:endParaRPr lang="en-US" dirty="0"/>
          </a:p>
          <a:p>
            <a:r>
              <a:rPr lang="en-US" dirty="0"/>
              <a:t>Findings shared</a:t>
            </a:r>
          </a:p>
          <a:p>
            <a:endParaRPr lang="en-US" dirty="0"/>
          </a:p>
          <a:p>
            <a:r>
              <a:rPr lang="en-US" dirty="0"/>
              <a:t>Amendments will be made if necessary</a:t>
            </a:r>
          </a:p>
        </p:txBody>
      </p:sp>
    </p:spTree>
    <p:extLst>
      <p:ext uri="{BB962C8B-B14F-4D97-AF65-F5344CB8AC3E}">
        <p14:creationId xmlns:p14="http://schemas.microsoft.com/office/powerpoint/2010/main" val="3166309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3DB25-EC9B-4B4B-B8A5-F782799E666A}"/>
              </a:ext>
            </a:extLst>
          </p:cNvPr>
          <p:cNvSpPr>
            <a:spLocks noGrp="1"/>
          </p:cNvSpPr>
          <p:nvPr>
            <p:ph idx="1"/>
          </p:nvPr>
        </p:nvSpPr>
        <p:spPr>
          <a:xfrm>
            <a:off x="1041171" y="2416904"/>
            <a:ext cx="8946544" cy="4195477"/>
          </a:xfrm>
        </p:spPr>
        <p:txBody>
          <a:bodyPr/>
          <a:lstStyle/>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a:p>
            <a:pPr marL="0" indent="0">
              <a:buNone/>
            </a:pPr>
            <a:endParaRPr lang="en-GB" dirty="0">
              <a:solidFill>
                <a:schemeClr val="bg1"/>
              </a:solidFill>
              <a:hlinkClick r:id="rId2">
                <a:extLst>
                  <a:ext uri="{A12FA001-AC4F-418D-AE19-62706E023703}">
                    <ahyp:hlinkClr xmlns:ahyp="http://schemas.microsoft.com/office/drawing/2018/hyperlinkcolor" val="tx"/>
                  </a:ext>
                </a:extLst>
              </a:hlinkClick>
            </a:endParaRPr>
          </a:p>
        </p:txBody>
      </p:sp>
      <p:pic>
        <p:nvPicPr>
          <p:cNvPr id="5" name="Picture 4">
            <a:extLst>
              <a:ext uri="{FF2B5EF4-FFF2-40B4-BE49-F238E27FC236}">
                <a16:creationId xmlns:a16="http://schemas.microsoft.com/office/drawing/2014/main" id="{A999B483-493C-4D10-A803-B7DED1F32D80}"/>
              </a:ext>
            </a:extLst>
          </p:cNvPr>
          <p:cNvPicPr>
            <a:picLocks noChangeAspect="1"/>
          </p:cNvPicPr>
          <p:nvPr/>
        </p:nvPicPr>
        <p:blipFill>
          <a:blip r:embed="rId3"/>
          <a:stretch>
            <a:fillRect/>
          </a:stretch>
        </p:blipFill>
        <p:spPr>
          <a:xfrm>
            <a:off x="1283853" y="1159140"/>
            <a:ext cx="9143999" cy="5143500"/>
          </a:xfrm>
          <a:prstGeom prst="rect">
            <a:avLst/>
          </a:prstGeom>
        </p:spPr>
      </p:pic>
      <p:sp>
        <p:nvSpPr>
          <p:cNvPr id="6" name="TextBox 5">
            <a:extLst>
              <a:ext uri="{FF2B5EF4-FFF2-40B4-BE49-F238E27FC236}">
                <a16:creationId xmlns:a16="http://schemas.microsoft.com/office/drawing/2014/main" id="{FB1144DE-0836-4B1E-B065-5D31AE714F24}"/>
              </a:ext>
            </a:extLst>
          </p:cNvPr>
          <p:cNvSpPr txBox="1"/>
          <p:nvPr/>
        </p:nvSpPr>
        <p:spPr>
          <a:xfrm>
            <a:off x="1283853" y="6088179"/>
            <a:ext cx="9245602" cy="369332"/>
          </a:xfrm>
          <a:prstGeom prst="rect">
            <a:avLst/>
          </a:prstGeom>
          <a:solidFill>
            <a:schemeClr val="accent4">
              <a:lumMod val="60000"/>
              <a:lumOff val="40000"/>
            </a:schemeClr>
          </a:solidFill>
        </p:spPr>
        <p:txBody>
          <a:bodyPr wrap="square" rtlCol="0">
            <a:spAutoFit/>
          </a:bodyPr>
          <a:lstStyle/>
          <a:p>
            <a:r>
              <a:rPr lang="en-GB" b="1" dirty="0">
                <a:hlinkClick r:id="rId2">
                  <a:extLst>
                    <a:ext uri="{A12FA001-AC4F-418D-AE19-62706E023703}">
                      <ahyp:hlinkClr xmlns:ahyp="http://schemas.microsoft.com/office/drawing/2018/hyperlinkcolor" val="tx"/>
                    </a:ext>
                  </a:extLst>
                </a:hlinkClick>
              </a:rPr>
              <a:t>https://doctoralconnections.com/2020/03/20/phd-resources-remote-working-coronavirus/</a:t>
            </a:r>
            <a:endParaRPr lang="en-GB" b="1" dirty="0"/>
          </a:p>
        </p:txBody>
      </p:sp>
      <p:sp>
        <p:nvSpPr>
          <p:cNvPr id="7" name="Title 1">
            <a:extLst>
              <a:ext uri="{FF2B5EF4-FFF2-40B4-BE49-F238E27FC236}">
                <a16:creationId xmlns:a16="http://schemas.microsoft.com/office/drawing/2014/main" id="{BD2609A7-9E90-499B-B005-0CA526BA7A71}"/>
              </a:ext>
            </a:extLst>
          </p:cNvPr>
          <p:cNvSpPr txBox="1">
            <a:spLocks noGrp="1"/>
          </p:cNvSpPr>
          <p:nvPr>
            <p:ph type="title"/>
          </p:nvPr>
        </p:nvSpPr>
        <p:spPr>
          <a:xfrm>
            <a:off x="705419" y="151300"/>
            <a:ext cx="9404722" cy="1400531"/>
          </a:xfrm>
        </p:spPr>
        <p:txBody>
          <a:bodyPr/>
          <a:lstStyle/>
          <a:p>
            <a:pPr lvl="0"/>
            <a:r>
              <a:rPr lang="en-GB" dirty="0"/>
              <a:t>Other Resources </a:t>
            </a:r>
          </a:p>
        </p:txBody>
      </p:sp>
    </p:spTree>
    <p:extLst>
      <p:ext uri="{BB962C8B-B14F-4D97-AF65-F5344CB8AC3E}">
        <p14:creationId xmlns:p14="http://schemas.microsoft.com/office/powerpoint/2010/main" val="1791283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9FFB-627D-46C8-BB5F-C0EBC3F16ADE}"/>
              </a:ext>
            </a:extLst>
          </p:cNvPr>
          <p:cNvSpPr txBox="1">
            <a:spLocks noGrp="1"/>
          </p:cNvSpPr>
          <p:nvPr>
            <p:ph type="title"/>
          </p:nvPr>
        </p:nvSpPr>
        <p:spPr/>
        <p:txBody>
          <a:bodyPr/>
          <a:lstStyle/>
          <a:p>
            <a:pPr lvl="0"/>
            <a:r>
              <a:rPr lang="en-GB" dirty="0"/>
              <a:t>Who to contact</a:t>
            </a:r>
          </a:p>
        </p:txBody>
      </p:sp>
      <p:sp>
        <p:nvSpPr>
          <p:cNvPr id="3" name="Content Placeholder 2">
            <a:extLst>
              <a:ext uri="{FF2B5EF4-FFF2-40B4-BE49-F238E27FC236}">
                <a16:creationId xmlns:a16="http://schemas.microsoft.com/office/drawing/2014/main" id="{2B5C14E5-0238-4A59-A5D2-19586442BF9C}"/>
              </a:ext>
            </a:extLst>
          </p:cNvPr>
          <p:cNvSpPr txBox="1">
            <a:spLocks noGrp="1"/>
          </p:cNvSpPr>
          <p:nvPr>
            <p:ph idx="1"/>
          </p:nvPr>
        </p:nvSpPr>
        <p:spPr>
          <a:xfrm>
            <a:off x="1103315" y="2367177"/>
            <a:ext cx="8946544" cy="3184694"/>
          </a:xfrm>
        </p:spPr>
        <p:txBody>
          <a:bodyPr/>
          <a:lstStyle/>
          <a:p>
            <a:pPr lvl="0"/>
            <a:r>
              <a:rPr lang="en-GB" dirty="0"/>
              <a:t>Katy Stoddard (Doctoral School)</a:t>
            </a:r>
          </a:p>
          <a:p>
            <a:pPr lvl="0"/>
            <a:endParaRPr lang="en-GB" dirty="0"/>
          </a:p>
          <a:p>
            <a:pPr lvl="0"/>
            <a:endParaRPr lang="en-GB" dirty="0"/>
          </a:p>
          <a:p>
            <a:pPr lvl="0"/>
            <a:r>
              <a:rPr lang="en-GB" dirty="0">
                <a:solidFill>
                  <a:schemeClr val="bg1"/>
                </a:solidFill>
              </a:rPr>
              <a:t>k.stoddard@sussex.ac.uk </a:t>
            </a:r>
            <a:endParaRPr lang="en-GB" b="1" dirty="0">
              <a:solidFill>
                <a:schemeClr val="bg1"/>
              </a:solidFill>
            </a:endParaRPr>
          </a:p>
          <a:p>
            <a:pPr lvl="0"/>
            <a:r>
              <a:rPr lang="en-GB" u="sng" dirty="0">
                <a:solidFill>
                  <a:schemeClr val="bg1"/>
                </a:solidFill>
              </a:rPr>
              <a:t>or</a:t>
            </a:r>
            <a:r>
              <a:rPr lang="en-GB" b="1" dirty="0">
                <a:solidFill>
                  <a:schemeClr val="bg1"/>
                </a:solidFill>
              </a:rPr>
              <a:t> </a:t>
            </a:r>
            <a:r>
              <a:rPr lang="en-GB" dirty="0">
                <a:solidFill>
                  <a:schemeClr val="bg1"/>
                </a:solidFill>
              </a:rPr>
              <a:t>researcher-development@sussex.ac.uk</a:t>
            </a:r>
          </a:p>
          <a:p>
            <a:pPr lvl="0"/>
            <a:endParaRPr lang="en-GB" dirty="0">
              <a:solidFill>
                <a:schemeClr val="bg1"/>
              </a:solidFill>
            </a:endParaRPr>
          </a:p>
          <a:p>
            <a:pPr lvl="0"/>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7E82A-AAB5-4FE5-8F16-1F7905BD4F30}"/>
              </a:ext>
            </a:extLst>
          </p:cNvPr>
          <p:cNvSpPr>
            <a:spLocks noGrp="1"/>
          </p:cNvSpPr>
          <p:nvPr>
            <p:ph type="title"/>
          </p:nvPr>
        </p:nvSpPr>
        <p:spPr/>
        <p:txBody>
          <a:bodyPr/>
          <a:lstStyle/>
          <a:p>
            <a:r>
              <a:rPr lang="en-GB" dirty="0"/>
              <a:t>Q &amp; A</a:t>
            </a:r>
          </a:p>
        </p:txBody>
      </p:sp>
      <p:sp>
        <p:nvSpPr>
          <p:cNvPr id="3" name="Content Placeholder 2">
            <a:extLst>
              <a:ext uri="{FF2B5EF4-FFF2-40B4-BE49-F238E27FC236}">
                <a16:creationId xmlns:a16="http://schemas.microsoft.com/office/drawing/2014/main" id="{6A2C013E-3B3F-41FB-BC58-2AF5E18F1F1E}"/>
              </a:ext>
            </a:extLst>
          </p:cNvPr>
          <p:cNvSpPr>
            <a:spLocks noGrp="1"/>
          </p:cNvSpPr>
          <p:nvPr>
            <p:ph idx="1"/>
          </p:nvPr>
        </p:nvSpPr>
        <p:spPr>
          <a:xfrm>
            <a:off x="1104293" y="1853250"/>
            <a:ext cx="8946544" cy="4195477"/>
          </a:xfrm>
        </p:spPr>
        <p:txBody>
          <a:bodyPr/>
          <a:lstStyle/>
          <a:p>
            <a:r>
              <a:rPr lang="en-GB" dirty="0"/>
              <a:t>Please write your question in the ‘Chat’ box or ‘Raise your hand’ and we will come to you</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1030" name="Picture 6">
            <a:extLst>
              <a:ext uri="{FF2B5EF4-FFF2-40B4-BE49-F238E27FC236}">
                <a16:creationId xmlns:a16="http://schemas.microsoft.com/office/drawing/2014/main" id="{488BC01F-41B4-43CE-80C7-820BB85EF9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7925" y="2444156"/>
            <a:ext cx="3851276" cy="8096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68528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7164" y="1618088"/>
            <a:ext cx="7052028" cy="1400531"/>
          </a:xfrm>
        </p:spPr>
        <p:txBody>
          <a:bodyPr/>
          <a:lstStyle/>
          <a:p>
            <a:r>
              <a:rPr lang="en-US" dirty="0"/>
              <a:t>Thank you for your time</a:t>
            </a:r>
            <a:br>
              <a:rPr lang="en-US" dirty="0"/>
            </a:br>
            <a:br>
              <a:rPr lang="en-US" dirty="0"/>
            </a:br>
            <a:r>
              <a:rPr lang="en-GB" dirty="0"/>
              <a:t>Please fill in the feedback form</a:t>
            </a:r>
            <a:endParaRPr lang="en-US" dirty="0"/>
          </a:p>
        </p:txBody>
      </p:sp>
      <p:sp>
        <p:nvSpPr>
          <p:cNvPr id="3" name="Content Placeholder 2"/>
          <p:cNvSpPr>
            <a:spLocks noGrp="1"/>
          </p:cNvSpPr>
          <p:nvPr>
            <p:ph idx="1"/>
          </p:nvPr>
        </p:nvSpPr>
        <p:spPr>
          <a:xfrm>
            <a:off x="1181867" y="3024722"/>
            <a:ext cx="8946544" cy="1597471"/>
          </a:xfrm>
        </p:spPr>
        <p:txBody>
          <a:bodyPr>
            <a:normAutofit/>
          </a:bodyPr>
          <a:lstStyle/>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3969837"/>
      </p:ext>
    </p:extLst>
  </p:cSld>
  <p:clrMapOvr>
    <a:masterClrMapping/>
  </p:clrMapOvr>
</p:sld>
</file>

<file path=ppt/theme/theme1.xml><?xml version="1.0" encoding="utf-8"?>
<a:theme xmlns:a="http://schemas.openxmlformats.org/drawingml/2006/main" name="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845</TotalTime>
  <Words>623</Words>
  <Application>Microsoft Office PowerPoint</Application>
  <PresentationFormat>Widescreen</PresentationFormat>
  <Paragraphs>138</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Century Gothic</vt:lpstr>
      <vt:lpstr>Wingdings 3</vt:lpstr>
      <vt:lpstr>Ion</vt:lpstr>
      <vt:lpstr> Video Call Support Groups for Doctoral Researchers </vt:lpstr>
      <vt:lpstr>PowerPoint Presentation</vt:lpstr>
      <vt:lpstr>Background </vt:lpstr>
      <vt:lpstr>PowerPoint Presentation</vt:lpstr>
      <vt:lpstr>Benefits</vt:lpstr>
      <vt:lpstr>Who should participate?</vt:lpstr>
      <vt:lpstr>Finding a group (1)</vt:lpstr>
      <vt:lpstr>Finding a group (2)</vt:lpstr>
      <vt:lpstr>PowerPoint Presentation</vt:lpstr>
      <vt:lpstr>How to set up a group</vt:lpstr>
      <vt:lpstr>PowerPoint Presentation</vt:lpstr>
      <vt:lpstr>Format</vt:lpstr>
      <vt:lpstr>Structure</vt:lpstr>
      <vt:lpstr>Evaluation</vt:lpstr>
      <vt:lpstr>Other Resources </vt:lpstr>
      <vt:lpstr>Who to contact</vt:lpstr>
      <vt:lpstr>Q &amp; A</vt:lpstr>
      <vt:lpstr>Thank you for your time  Please fill in the feedback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Durrant</dc:creator>
  <cp:lastModifiedBy>Claire Durrant</cp:lastModifiedBy>
  <cp:revision>36</cp:revision>
  <cp:lastPrinted>2020-06-24T16:54:05Z</cp:lastPrinted>
  <dcterms:created xsi:type="dcterms:W3CDTF">2019-11-14T09:19:12Z</dcterms:created>
  <dcterms:modified xsi:type="dcterms:W3CDTF">2020-10-27T15:26:30Z</dcterms:modified>
</cp:coreProperties>
</file>