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Roman"/>
        <a:ea typeface="Iowan Old Style Roman"/>
        <a:cs typeface="Iowan Old Style Roman"/>
        <a:sym typeface="Iowan Old Style Roman"/>
      </a:defRPr>
    </a:lvl1pPr>
    <a:lvl2pPr marL="0" marR="0" indent="2286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Roman"/>
        <a:ea typeface="Iowan Old Style Roman"/>
        <a:cs typeface="Iowan Old Style Roman"/>
        <a:sym typeface="Iowan Old Style Roman"/>
      </a:defRPr>
    </a:lvl2pPr>
    <a:lvl3pPr marL="0" marR="0" indent="4572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Roman"/>
        <a:ea typeface="Iowan Old Style Roman"/>
        <a:cs typeface="Iowan Old Style Roman"/>
        <a:sym typeface="Iowan Old Style Roman"/>
      </a:defRPr>
    </a:lvl3pPr>
    <a:lvl4pPr marL="0" marR="0" indent="6858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Roman"/>
        <a:ea typeface="Iowan Old Style Roman"/>
        <a:cs typeface="Iowan Old Style Roman"/>
        <a:sym typeface="Iowan Old Style Roman"/>
      </a:defRPr>
    </a:lvl4pPr>
    <a:lvl5pPr marL="0" marR="0" indent="9144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Roman"/>
        <a:ea typeface="Iowan Old Style Roman"/>
        <a:cs typeface="Iowan Old Style Roman"/>
        <a:sym typeface="Iowan Old Style Roman"/>
      </a:defRPr>
    </a:lvl5pPr>
    <a:lvl6pPr marL="0" marR="0" indent="11430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Roman"/>
        <a:ea typeface="Iowan Old Style Roman"/>
        <a:cs typeface="Iowan Old Style Roman"/>
        <a:sym typeface="Iowan Old Style Roman"/>
      </a:defRPr>
    </a:lvl6pPr>
    <a:lvl7pPr marL="0" marR="0" indent="13716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Roman"/>
        <a:ea typeface="Iowan Old Style Roman"/>
        <a:cs typeface="Iowan Old Style Roman"/>
        <a:sym typeface="Iowan Old Style Roman"/>
      </a:defRPr>
    </a:lvl7pPr>
    <a:lvl8pPr marL="0" marR="0" indent="16002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Roman"/>
        <a:ea typeface="Iowan Old Style Roman"/>
        <a:cs typeface="Iowan Old Style Roman"/>
        <a:sym typeface="Iowan Old Style Roman"/>
      </a:defRPr>
    </a:lvl8pPr>
    <a:lvl9pPr marL="0" marR="0" indent="18288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Roman"/>
        <a:ea typeface="Iowan Old Style Roman"/>
        <a:cs typeface="Iowan Old Style Roman"/>
        <a:sym typeface="Iowan Old Style Roman"/>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a:tcStyle>
        <a:tcBdr/>
        <a:fill>
          <a:solidFill>
            <a:srgbClr val="CBCBCB">
              <a:alpha val="25000"/>
            </a:srgbClr>
          </a:solidFill>
        </a:fill>
      </a:tcStyle>
    </a:band2H>
    <a:firstCol>
      <a:tcTxStyle b="off" i="off">
        <a:font>
          <a:latin typeface="DIN Alternate Bold"/>
          <a:ea typeface="DIN Alternate Bold"/>
          <a:cs typeface="DIN Alternate Bold"/>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Bold"/>
          <a:ea typeface="DIN Alternate Bold"/>
          <a:cs typeface="DIN Alternate Bold"/>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Bold"/>
          <a:ea typeface="DIN Alternate Bold"/>
          <a:cs typeface="DIN Alternate Bold"/>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Roman"/>
          <a:ea typeface="Iowan Old Style Roman"/>
          <a:cs typeface="Iowan Old Style Roman"/>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a:tcStyle>
        <a:tcBdr/>
        <a:fill>
          <a:solidFill>
            <a:srgbClr val="A8A861">
              <a:alpha val="27000"/>
            </a:srgbClr>
          </a:solidFill>
        </a:fill>
      </a:tcStyle>
    </a:band2H>
    <a:firstCol>
      <a:tcTxStyle b="off" i="off">
        <a:font>
          <a:latin typeface="DIN Alternate Bold"/>
          <a:ea typeface="DIN Alternate Bold"/>
          <a:cs typeface="DIN Alternate Bold"/>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Bold"/>
          <a:ea typeface="DIN Alternate Bold"/>
          <a:cs typeface="DIN Alternate Bold"/>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Bold"/>
          <a:ea typeface="DIN Alternate Bold"/>
          <a:cs typeface="DIN Alternate Bold"/>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Roman"/>
          <a:ea typeface="Iowan Old Style Roman"/>
          <a:cs typeface="Iowan Old Style Roman"/>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a:tcStyle>
        <a:tcBdr/>
        <a:fill>
          <a:solidFill>
            <a:srgbClr val="A8A861">
              <a:alpha val="27000"/>
            </a:srgbClr>
          </a:solidFill>
        </a:fill>
      </a:tcStyle>
    </a:band2H>
    <a:firstCol>
      <a:tcTxStyle b="off" i="off">
        <a:font>
          <a:latin typeface="DIN Alternate Bold"/>
          <a:ea typeface="DIN Alternate Bold"/>
          <a:cs typeface="DIN Alternate Bold"/>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Bold"/>
          <a:ea typeface="DIN Alternate Bold"/>
          <a:cs typeface="DIN Alternate Bold"/>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Bold"/>
          <a:ea typeface="DIN Alternate Bold"/>
          <a:cs typeface="DIN Alternate Bold"/>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a:tcStyle>
        <a:tcBdr/>
        <a:fill>
          <a:solidFill>
            <a:srgbClr val="CBCBCB">
              <a:alpha val="36000"/>
            </a:srgbClr>
          </a:solidFill>
        </a:fill>
      </a:tcStyle>
    </a:band2H>
    <a:firstCol>
      <a:tcTxStyle b="off" i="off">
        <a:font>
          <a:latin typeface="DIN Alternate Bold"/>
          <a:ea typeface="DIN Alternate Bold"/>
          <a:cs typeface="DIN Alternate Bold"/>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Bold"/>
          <a:ea typeface="DIN Alternate Bold"/>
          <a:cs typeface="DIN Alternate Bold"/>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Bold"/>
          <a:ea typeface="DIN Alternate Bold"/>
          <a:cs typeface="DIN Alternate Bold"/>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a:tcStyle>
        <a:tcBdr/>
        <a:fill>
          <a:solidFill>
            <a:srgbClr val="AEAEAE">
              <a:alpha val="25000"/>
            </a:srgbClr>
          </a:solidFill>
        </a:fill>
      </a:tcStyle>
    </a:band2H>
    <a:firstCol>
      <a:tcTxStyle b="off" i="off">
        <a:font>
          <a:latin typeface="DIN Alternate Bold"/>
          <a:ea typeface="DIN Alternate Bold"/>
          <a:cs typeface="DIN Alternate Bold"/>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Bold"/>
          <a:ea typeface="DIN Alternate Bold"/>
          <a:cs typeface="DIN Alternate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Bold"/>
          <a:ea typeface="DIN Alternate Bold"/>
          <a:cs typeface="DIN Alternate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a:tcStyle>
        <a:tcBdr/>
        <a:fill>
          <a:solidFill>
            <a:srgbClr val="EDEEEE"/>
          </a:solidFill>
        </a:fill>
      </a:tcStyle>
    </a:band2H>
    <a:firstCol>
      <a:tcTxStyle b="off" i="off">
        <a:font>
          <a:latin typeface="DIN Alternate Bold"/>
          <a:ea typeface="DIN Alternate Bold"/>
          <a:cs typeface="DIN Alternate Bold"/>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Bold"/>
          <a:ea typeface="DIN Alternate Bold"/>
          <a:cs typeface="DIN Alternate Bold"/>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Bold"/>
          <a:ea typeface="DIN Alternate Bold"/>
          <a:cs typeface="DIN Alternate Bold"/>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3"/>
  </p:normalViewPr>
  <p:slideViewPr>
    <p:cSldViewPr snapToGrid="0" snapToObjects="1">
      <p:cViewPr varScale="1">
        <p:scale>
          <a:sx n="82" d="100"/>
          <a:sy n="82" d="100"/>
        </p:scale>
        <p:origin x="148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1143000" y="685800"/>
            <a:ext cx="4572000" cy="3429000"/>
          </a:xfrm>
          <a:prstGeom prst="rect">
            <a:avLst/>
          </a:prstGeom>
        </p:spPr>
        <p:txBody>
          <a:bodyPr/>
          <a:lstStyle/>
          <a:p>
            <a:endParaRPr/>
          </a:p>
        </p:txBody>
      </p:sp>
      <p:sp>
        <p:nvSpPr>
          <p:cNvPr id="126" name="Shape 12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Line"/>
          <p:cNvSpPr/>
          <p:nvPr/>
        </p:nvSpPr>
        <p:spPr>
          <a:xfrm>
            <a:off x="571500" y="5588000"/>
            <a:ext cx="11875780" cy="3"/>
          </a:xfrm>
          <a:prstGeom prst="line">
            <a:avLst/>
          </a:prstGeom>
          <a:ln w="38100" cap="rnd">
            <a:solidFill>
              <a:srgbClr val="747676"/>
            </a:solidFill>
            <a:custDash>
              <a:ds d="100000" sp="200000"/>
            </a:custDash>
          </a:ln>
        </p:spPr>
        <p:txBody>
          <a:bodyPr lIns="50800" tIns="50800" rIns="50800" bIns="50800" anchor="ctr"/>
          <a:lstStyle/>
          <a:p>
            <a:pPr defTabSz="457200">
              <a:spcBef>
                <a:spcPts val="0"/>
              </a:spcBef>
              <a:defRPr sz="1200" i="0" spc="0">
                <a:solidFill>
                  <a:srgbClr val="000000"/>
                </a:solidFill>
                <a:latin typeface="Helvetica"/>
                <a:ea typeface="Helvetica"/>
                <a:cs typeface="Helvetica"/>
                <a:sym typeface="Helvetica"/>
              </a:defRPr>
            </a:pPr>
            <a:endParaRPr/>
          </a:p>
        </p:txBody>
      </p:sp>
      <p:sp>
        <p:nvSpPr>
          <p:cNvPr id="12" name="Title Text"/>
          <p:cNvSpPr txBox="1">
            <a:spLocks noGrp="1"/>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r>
              <a:t>Title Text</a:t>
            </a:r>
          </a:p>
        </p:txBody>
      </p:sp>
      <p:sp>
        <p:nvSpPr>
          <p:cNvPr id="13" name="Body Level One…"/>
          <p:cNvSpPr txBox="1">
            <a:spLocks noGrp="1"/>
          </p:cNvSpPr>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sz="4800" i="1">
                <a:solidFill>
                  <a:srgbClr val="747676"/>
                </a:solidFill>
              </a:defRPr>
            </a:lvl1pPr>
            <a:lvl2pPr marL="0" indent="228600" algn="ctr">
              <a:lnSpc>
                <a:spcPct val="70000"/>
              </a:lnSpc>
              <a:spcBef>
                <a:spcPts val="0"/>
              </a:spcBef>
              <a:buSzTx/>
              <a:buFontTx/>
              <a:buNone/>
              <a:defRPr sz="4800" i="1">
                <a:solidFill>
                  <a:srgbClr val="747676"/>
                </a:solidFill>
              </a:defRPr>
            </a:lvl2pPr>
            <a:lvl3pPr marL="0" indent="457200" algn="ctr">
              <a:lnSpc>
                <a:spcPct val="70000"/>
              </a:lnSpc>
              <a:spcBef>
                <a:spcPts val="0"/>
              </a:spcBef>
              <a:buSzTx/>
              <a:buFontTx/>
              <a:buNone/>
              <a:defRPr sz="4800" i="1">
                <a:solidFill>
                  <a:srgbClr val="747676"/>
                </a:solidFill>
              </a:defRPr>
            </a:lvl3pPr>
            <a:lvl4pPr marL="0" indent="685800" algn="ctr">
              <a:lnSpc>
                <a:spcPct val="70000"/>
              </a:lnSpc>
              <a:spcBef>
                <a:spcPts val="0"/>
              </a:spcBef>
              <a:buSzTx/>
              <a:buFontTx/>
              <a:buNone/>
              <a:defRPr sz="4800" i="1">
                <a:solidFill>
                  <a:srgbClr val="747676"/>
                </a:solidFill>
              </a:defRPr>
            </a:lvl4pPr>
            <a:lvl5pPr marL="0" indent="914400" algn="ctr">
              <a:lnSpc>
                <a:spcPct val="70000"/>
              </a:lnSpc>
              <a:spcBef>
                <a:spcPts val="0"/>
              </a:spcBef>
              <a:buSzTx/>
              <a:buFontTx/>
              <a:buNone/>
              <a:defRPr sz="4800" i="1">
                <a:solidFill>
                  <a:srgbClr val="747676"/>
                </a:solidFill>
              </a:defRPr>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xfrm>
            <a:off x="12088552" y="9189156"/>
            <a:ext cx="309365" cy="3429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1" name="Image"/>
          <p:cNvSpPr>
            <a:spLocks noGrp="1"/>
          </p:cNvSpPr>
          <p:nvPr>
            <p:ph type="pic" idx="13"/>
          </p:nvPr>
        </p:nvSpPr>
        <p:spPr>
          <a:xfrm>
            <a:off x="-25400" y="-1130300"/>
            <a:ext cx="13045441" cy="14173329"/>
          </a:xfrm>
          <a:prstGeom prst="rect">
            <a:avLst/>
          </a:prstGeom>
        </p:spPr>
        <p:txBody>
          <a:bodyPr lIns="91439" tIns="45719" rIns="91439" bIns="45719">
            <a:noAutofit/>
          </a:bodyPr>
          <a:lstStyle/>
          <a:p>
            <a:endParaRPr/>
          </a:p>
        </p:txBody>
      </p:sp>
      <p:sp>
        <p:nvSpPr>
          <p:cNvPr id="22" name="Rectangle"/>
          <p:cNvSpPr>
            <a:spLocks noGrp="1"/>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Bold"/>
                <a:ea typeface="DIN Alternate Bold"/>
                <a:cs typeface="DIN Alternate Bold"/>
                <a:sym typeface="DIN Alternate Bold"/>
              </a:defRPr>
            </a:pPr>
            <a:endParaRPr/>
          </a:p>
        </p:txBody>
      </p:sp>
      <p:sp>
        <p:nvSpPr>
          <p:cNvPr id="23" name="Line"/>
          <p:cNvSpPr/>
          <p:nvPr/>
        </p:nvSpPr>
        <p:spPr>
          <a:xfrm flipV="1">
            <a:off x="571500" y="7619996"/>
            <a:ext cx="11874500" cy="4"/>
          </a:xfrm>
          <a:prstGeom prst="line">
            <a:avLst/>
          </a:prstGeom>
          <a:ln w="38100" cap="rnd">
            <a:solidFill>
              <a:srgbClr val="747676"/>
            </a:solidFill>
            <a:custDash>
              <a:ds d="100000" sp="200000"/>
            </a:custDash>
          </a:ln>
        </p:spPr>
        <p:txBody>
          <a:bodyPr lIns="50800" tIns="50800" rIns="50800" bIns="50800" anchor="ctr"/>
          <a:lstStyle/>
          <a:p>
            <a:pPr defTabSz="457200">
              <a:spcBef>
                <a:spcPts val="0"/>
              </a:spcBef>
              <a:defRPr sz="1200" i="0" spc="0">
                <a:solidFill>
                  <a:srgbClr val="000000"/>
                </a:solidFill>
                <a:latin typeface="Helvetica"/>
                <a:ea typeface="Helvetica"/>
                <a:cs typeface="Helvetica"/>
                <a:sym typeface="Helvetica"/>
              </a:defRPr>
            </a:pPr>
            <a:endParaRPr/>
          </a:p>
        </p:txBody>
      </p:sp>
      <p:sp>
        <p:nvSpPr>
          <p:cNvPr id="24" name="Title Text"/>
          <p:cNvSpPr txBox="1">
            <a:spLocks noGrp="1"/>
          </p:cNvSpPr>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r>
              <a:t>Title Text</a:t>
            </a:r>
          </a:p>
        </p:txBody>
      </p:sp>
      <p:sp>
        <p:nvSpPr>
          <p:cNvPr id="25" name="Body Level One…"/>
          <p:cNvSpPr txBox="1">
            <a:spLocks noGrp="1"/>
          </p:cNvSpPr>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sz="4800" i="1">
                <a:solidFill>
                  <a:srgbClr val="747676"/>
                </a:solidFill>
              </a:defRPr>
            </a:lvl1pPr>
            <a:lvl2pPr marL="0" indent="228600" algn="r">
              <a:lnSpc>
                <a:spcPct val="70000"/>
              </a:lnSpc>
              <a:spcBef>
                <a:spcPts val="600"/>
              </a:spcBef>
              <a:buSzTx/>
              <a:buFontTx/>
              <a:buNone/>
              <a:defRPr sz="4800" i="1">
                <a:solidFill>
                  <a:srgbClr val="747676"/>
                </a:solidFill>
              </a:defRPr>
            </a:lvl2pPr>
            <a:lvl3pPr marL="0" indent="457200" algn="r">
              <a:lnSpc>
                <a:spcPct val="70000"/>
              </a:lnSpc>
              <a:spcBef>
                <a:spcPts val="600"/>
              </a:spcBef>
              <a:buSzTx/>
              <a:buFontTx/>
              <a:buNone/>
              <a:defRPr sz="4800" i="1">
                <a:solidFill>
                  <a:srgbClr val="747676"/>
                </a:solidFill>
              </a:defRPr>
            </a:lvl3pPr>
            <a:lvl4pPr marL="0" indent="685800" algn="r">
              <a:lnSpc>
                <a:spcPct val="70000"/>
              </a:lnSpc>
              <a:spcBef>
                <a:spcPts val="600"/>
              </a:spcBef>
              <a:buSzTx/>
              <a:buFontTx/>
              <a:buNone/>
              <a:defRPr sz="4800" i="1">
                <a:solidFill>
                  <a:srgbClr val="747676"/>
                </a:solidFill>
              </a:defRPr>
            </a:lvl4pPr>
            <a:lvl5pPr marL="0" indent="914400" algn="r">
              <a:lnSpc>
                <a:spcPct val="70000"/>
              </a:lnSpc>
              <a:spcBef>
                <a:spcPts val="600"/>
              </a:spcBef>
              <a:buSzTx/>
              <a:buFontTx/>
              <a:buNone/>
              <a:defRPr sz="4800" i="1">
                <a:solidFill>
                  <a:srgbClr val="747676"/>
                </a:solidFill>
              </a:defRPr>
            </a:lvl5p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3" name="Title Text"/>
          <p:cNvSpPr txBox="1">
            <a:spLocks noGrp="1"/>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r>
              <a:t>Title Text</a:t>
            </a:r>
          </a:p>
        </p:txBody>
      </p:sp>
      <p:sp>
        <p:nvSpPr>
          <p:cNvPr id="34" name="Slide Number"/>
          <p:cNvSpPr txBox="1">
            <a:spLocks noGrp="1"/>
          </p:cNvSpPr>
          <p:nvPr>
            <p:ph type="sldNum" sz="quarter" idx="2"/>
          </p:nvPr>
        </p:nvSpPr>
        <p:spPr>
          <a:xfrm>
            <a:off x="12083465" y="9189156"/>
            <a:ext cx="309365" cy="3429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1" name="Image"/>
          <p:cNvSpPr>
            <a:spLocks noGrp="1"/>
          </p:cNvSpPr>
          <p:nvPr>
            <p:ph type="pic" idx="13"/>
          </p:nvPr>
        </p:nvSpPr>
        <p:spPr>
          <a:xfrm>
            <a:off x="4191000" y="-12700"/>
            <a:ext cx="9779000" cy="9779000"/>
          </a:xfrm>
          <a:prstGeom prst="rect">
            <a:avLst/>
          </a:prstGeom>
        </p:spPr>
        <p:txBody>
          <a:bodyPr lIns="91439" tIns="45719" rIns="91439" bIns="45719">
            <a:noAutofit/>
          </a:bodyPr>
          <a:lstStyle/>
          <a:p>
            <a:endParaRPr/>
          </a:p>
        </p:txBody>
      </p:sp>
      <p:sp>
        <p:nvSpPr>
          <p:cNvPr id="42" name="Line"/>
          <p:cNvSpPr/>
          <p:nvPr/>
        </p:nvSpPr>
        <p:spPr>
          <a:xfrm flipV="1">
            <a:off x="571500" y="7619998"/>
            <a:ext cx="6451600" cy="3"/>
          </a:xfrm>
          <a:prstGeom prst="line">
            <a:avLst/>
          </a:prstGeom>
          <a:ln w="38100" cap="rnd">
            <a:solidFill>
              <a:srgbClr val="747676"/>
            </a:solidFill>
            <a:custDash>
              <a:ds d="100000" sp="200000"/>
            </a:custDash>
          </a:ln>
        </p:spPr>
        <p:txBody>
          <a:bodyPr lIns="50800" tIns="50800" rIns="50800" bIns="50800" anchor="ctr"/>
          <a:lstStyle/>
          <a:p>
            <a:pPr defTabSz="457200">
              <a:spcBef>
                <a:spcPts val="0"/>
              </a:spcBef>
              <a:defRPr sz="1200" i="0" spc="0">
                <a:solidFill>
                  <a:srgbClr val="000000"/>
                </a:solidFill>
                <a:latin typeface="Helvetica"/>
                <a:ea typeface="Helvetica"/>
                <a:cs typeface="Helvetica"/>
                <a:sym typeface="Helvetica"/>
              </a:defRPr>
            </a:pPr>
            <a:endParaRPr/>
          </a:p>
        </p:txBody>
      </p:sp>
      <p:sp>
        <p:nvSpPr>
          <p:cNvPr id="43" name="Title Text"/>
          <p:cNvSpPr txBox="1">
            <a:spLocks noGrp="1"/>
          </p:cNvSpPr>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r>
              <a:t>Title Text</a:t>
            </a:r>
          </a:p>
        </p:txBody>
      </p:sp>
      <p:sp>
        <p:nvSpPr>
          <p:cNvPr id="44" name="Body Level One…"/>
          <p:cNvSpPr txBox="1">
            <a:spLocks noGrp="1"/>
          </p:cNvSpPr>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sz="4800" i="1">
                <a:solidFill>
                  <a:srgbClr val="747676"/>
                </a:solidFill>
              </a:defRPr>
            </a:lvl1pPr>
            <a:lvl2pPr marL="0" indent="228600" algn="r">
              <a:lnSpc>
                <a:spcPct val="70000"/>
              </a:lnSpc>
              <a:spcBef>
                <a:spcPts val="600"/>
              </a:spcBef>
              <a:buSzTx/>
              <a:buFontTx/>
              <a:buNone/>
              <a:defRPr sz="4800" i="1">
                <a:solidFill>
                  <a:srgbClr val="747676"/>
                </a:solidFill>
              </a:defRPr>
            </a:lvl2pPr>
            <a:lvl3pPr marL="0" indent="457200" algn="r">
              <a:lnSpc>
                <a:spcPct val="70000"/>
              </a:lnSpc>
              <a:spcBef>
                <a:spcPts val="600"/>
              </a:spcBef>
              <a:buSzTx/>
              <a:buFontTx/>
              <a:buNone/>
              <a:defRPr sz="4800" i="1">
                <a:solidFill>
                  <a:srgbClr val="747676"/>
                </a:solidFill>
              </a:defRPr>
            </a:lvl3pPr>
            <a:lvl4pPr marL="0" indent="685800" algn="r">
              <a:lnSpc>
                <a:spcPct val="70000"/>
              </a:lnSpc>
              <a:spcBef>
                <a:spcPts val="600"/>
              </a:spcBef>
              <a:buSzTx/>
              <a:buFontTx/>
              <a:buNone/>
              <a:defRPr sz="4800" i="1">
                <a:solidFill>
                  <a:srgbClr val="747676"/>
                </a:solidFill>
              </a:defRPr>
            </a:lvl4pPr>
            <a:lvl5pPr marL="0" indent="914400" algn="r">
              <a:lnSpc>
                <a:spcPct val="70000"/>
              </a:lnSpc>
              <a:spcBef>
                <a:spcPts val="600"/>
              </a:spcBef>
              <a:buSzTx/>
              <a:buFontTx/>
              <a:buNone/>
              <a:defRPr sz="4800" i="1">
                <a:solidFill>
                  <a:srgbClr val="747676"/>
                </a:solidFill>
              </a:defRPr>
            </a:lvl5p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2" name="Line"/>
          <p:cNvSpPr/>
          <p:nvPr/>
        </p:nvSpPr>
        <p:spPr>
          <a:xfrm>
            <a:off x="571500" y="1574800"/>
            <a:ext cx="11861800" cy="0"/>
          </a:xfrm>
          <a:prstGeom prst="line">
            <a:avLst/>
          </a:prstGeom>
          <a:ln w="38100" cap="rnd">
            <a:solidFill>
              <a:srgbClr val="747676"/>
            </a:solidFill>
            <a:custDash>
              <a:ds d="100000" sp="200000"/>
            </a:custDash>
          </a:ln>
        </p:spPr>
        <p:txBody>
          <a:bodyPr lIns="50800" tIns="50800" rIns="50800" bIns="50800" anchor="ctr"/>
          <a:lstStyle/>
          <a:p>
            <a:pPr defTabSz="457200">
              <a:spcBef>
                <a:spcPts val="0"/>
              </a:spcBef>
              <a:defRPr sz="1200" i="0" spc="0">
                <a:solidFill>
                  <a:srgbClr val="000000"/>
                </a:solidFill>
                <a:latin typeface="Helvetica"/>
                <a:ea typeface="Helvetica"/>
                <a:cs typeface="Helvetica"/>
                <a:sym typeface="Helvetica"/>
              </a:defRPr>
            </a:pPr>
            <a:endParaRPr/>
          </a:p>
        </p:txBody>
      </p:sp>
      <p:sp>
        <p:nvSpPr>
          <p:cNvPr id="53" name="Title Text"/>
          <p:cNvSpPr txBox="1">
            <a:spLocks noGrp="1"/>
          </p:cNvSpPr>
          <p:nvPr>
            <p:ph type="title"/>
          </p:nvPr>
        </p:nvSpPr>
        <p:spPr>
          <a:prstGeom prst="rect">
            <a:avLst/>
          </a:prstGeom>
        </p:spPr>
        <p:txBody>
          <a:bodyPr/>
          <a:lstStyle/>
          <a:p>
            <a:r>
              <a:t>Title Text</a:t>
            </a:r>
          </a:p>
        </p:txBody>
      </p:sp>
      <p:sp>
        <p:nvSpPr>
          <p:cNvPr id="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1" name="Line"/>
          <p:cNvSpPr/>
          <p:nvPr/>
        </p:nvSpPr>
        <p:spPr>
          <a:xfrm>
            <a:off x="571500" y="1574800"/>
            <a:ext cx="11861800" cy="0"/>
          </a:xfrm>
          <a:prstGeom prst="line">
            <a:avLst/>
          </a:prstGeom>
          <a:ln w="38100" cap="rnd">
            <a:solidFill>
              <a:srgbClr val="747676"/>
            </a:solidFill>
            <a:custDash>
              <a:ds d="100000" sp="200000"/>
            </a:custDash>
          </a:ln>
        </p:spPr>
        <p:txBody>
          <a:bodyPr lIns="50800" tIns="50800" rIns="50800" bIns="50800" anchor="ctr"/>
          <a:lstStyle/>
          <a:p>
            <a:pPr defTabSz="457200">
              <a:spcBef>
                <a:spcPts val="0"/>
              </a:spcBef>
              <a:defRPr sz="1200" i="0" spc="0">
                <a:solidFill>
                  <a:srgbClr val="000000"/>
                </a:solidFill>
                <a:latin typeface="Helvetica"/>
                <a:ea typeface="Helvetica"/>
                <a:cs typeface="Helvetica"/>
                <a:sym typeface="Helvetica"/>
              </a:defRPr>
            </a:pPr>
            <a:endParaRPr/>
          </a:p>
        </p:txBody>
      </p:sp>
      <p:sp>
        <p:nvSpPr>
          <p:cNvPr id="62" name="Title Text"/>
          <p:cNvSpPr txBox="1">
            <a:spLocks noGrp="1"/>
          </p:cNvSpPr>
          <p:nvPr>
            <p:ph type="title"/>
          </p:nvPr>
        </p:nvSpPr>
        <p:spPr>
          <a:prstGeom prst="rect">
            <a:avLst/>
          </a:prstGeom>
        </p:spPr>
        <p:txBody>
          <a:bodyPr/>
          <a:lstStyle/>
          <a:p>
            <a:r>
              <a:t>Title Text</a:t>
            </a:r>
          </a:p>
        </p:txBody>
      </p:sp>
      <p:sp>
        <p:nvSpPr>
          <p:cNvPr id="6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1" name="Image"/>
          <p:cNvSpPr>
            <a:spLocks noGrp="1"/>
          </p:cNvSpPr>
          <p:nvPr>
            <p:ph type="pic" idx="13"/>
          </p:nvPr>
        </p:nvSpPr>
        <p:spPr>
          <a:xfrm>
            <a:off x="-203200" y="-12700"/>
            <a:ext cx="9000805" cy="9779000"/>
          </a:xfrm>
          <a:prstGeom prst="rect">
            <a:avLst/>
          </a:prstGeom>
        </p:spPr>
        <p:txBody>
          <a:bodyPr lIns="91439" tIns="45719" rIns="91439" bIns="45719">
            <a:noAutofit/>
          </a:bodyPr>
          <a:lstStyle/>
          <a:p>
            <a:endParaRPr/>
          </a:p>
        </p:txBody>
      </p:sp>
      <p:sp>
        <p:nvSpPr>
          <p:cNvPr id="72" name="Line"/>
          <p:cNvSpPr/>
          <p:nvPr/>
        </p:nvSpPr>
        <p:spPr>
          <a:xfrm>
            <a:off x="7023100" y="1574800"/>
            <a:ext cx="5397500" cy="0"/>
          </a:xfrm>
          <a:prstGeom prst="line">
            <a:avLst/>
          </a:prstGeom>
          <a:ln w="38100" cap="rnd">
            <a:solidFill>
              <a:srgbClr val="747676"/>
            </a:solidFill>
            <a:custDash>
              <a:ds d="100000" sp="200000"/>
            </a:custDash>
          </a:ln>
        </p:spPr>
        <p:txBody>
          <a:bodyPr lIns="50800" tIns="50800" rIns="50800" bIns="50800" anchor="ctr"/>
          <a:lstStyle/>
          <a:p>
            <a:pPr defTabSz="457200">
              <a:spcBef>
                <a:spcPts val="0"/>
              </a:spcBef>
              <a:defRPr sz="1200" i="0" spc="0">
                <a:solidFill>
                  <a:srgbClr val="000000"/>
                </a:solidFill>
                <a:latin typeface="Helvetica"/>
                <a:ea typeface="Helvetica"/>
                <a:cs typeface="Helvetica"/>
                <a:sym typeface="Helvetica"/>
              </a:defRPr>
            </a:pPr>
            <a:endParaRPr/>
          </a:p>
        </p:txBody>
      </p:sp>
      <p:sp>
        <p:nvSpPr>
          <p:cNvPr id="73" name="Title Text"/>
          <p:cNvSpPr txBox="1">
            <a:spLocks noGrp="1"/>
          </p:cNvSpPr>
          <p:nvPr>
            <p:ph type="title"/>
          </p:nvPr>
        </p:nvSpPr>
        <p:spPr>
          <a:xfrm>
            <a:off x="7023100" y="723900"/>
            <a:ext cx="5397500" cy="723900"/>
          </a:xfrm>
          <a:prstGeom prst="rect">
            <a:avLst/>
          </a:prstGeom>
        </p:spPr>
        <p:txBody>
          <a:bodyPr/>
          <a:lstStyle/>
          <a:p>
            <a:r>
              <a:t>Title Text</a:t>
            </a:r>
          </a:p>
        </p:txBody>
      </p:sp>
      <p:sp>
        <p:nvSpPr>
          <p:cNvPr id="74" name="Body Level One…"/>
          <p:cNvSpPr txBox="1">
            <a:spLocks noGrp="1"/>
          </p:cNvSpPr>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r>
              <a:t>Body Level One</a:t>
            </a:r>
          </a:p>
          <a:p>
            <a:pPr lvl="1"/>
            <a:r>
              <a:t>Body Level Two</a:t>
            </a:r>
          </a:p>
          <a:p>
            <a:pPr lvl="2"/>
            <a:r>
              <a:t>Body Level Three</a:t>
            </a:r>
          </a:p>
          <a:p>
            <a:pPr lvl="3"/>
            <a:r>
              <a:t>Body Level Four</a:t>
            </a:r>
          </a:p>
          <a:p>
            <a:pPr lvl="4"/>
            <a:r>
              <a:t>Body Level Five</a:t>
            </a: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8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90" name="Image"/>
          <p:cNvSpPr>
            <a:spLocks noGrp="1"/>
          </p:cNvSpPr>
          <p:nvPr>
            <p:ph type="pic" idx="13"/>
          </p:nvPr>
        </p:nvSpPr>
        <p:spPr>
          <a:xfrm>
            <a:off x="571500" y="508000"/>
            <a:ext cx="7454900" cy="8099439"/>
          </a:xfrm>
          <a:prstGeom prst="rect">
            <a:avLst/>
          </a:prstGeom>
        </p:spPr>
        <p:txBody>
          <a:bodyPr lIns="91439" tIns="45719" rIns="91439" bIns="45719">
            <a:noAutofit/>
          </a:bodyPr>
          <a:lstStyle/>
          <a:p>
            <a:endParaRPr/>
          </a:p>
        </p:txBody>
      </p:sp>
      <p:sp>
        <p:nvSpPr>
          <p:cNvPr id="91" name="Image"/>
          <p:cNvSpPr>
            <a:spLocks noGrp="1"/>
          </p:cNvSpPr>
          <p:nvPr>
            <p:ph type="pic" sz="quarter" idx="14"/>
          </p:nvPr>
        </p:nvSpPr>
        <p:spPr>
          <a:xfrm>
            <a:off x="7944067" y="424462"/>
            <a:ext cx="5275146" cy="4559301"/>
          </a:xfrm>
          <a:prstGeom prst="rect">
            <a:avLst/>
          </a:prstGeom>
        </p:spPr>
        <p:txBody>
          <a:bodyPr lIns="91439" tIns="45719" rIns="91439" bIns="45719">
            <a:noAutofit/>
          </a:bodyPr>
          <a:lstStyle/>
          <a:p>
            <a:endParaRPr/>
          </a:p>
        </p:txBody>
      </p:sp>
      <p:sp>
        <p:nvSpPr>
          <p:cNvPr id="92" name="Image"/>
          <p:cNvSpPr>
            <a:spLocks noGrp="1"/>
          </p:cNvSpPr>
          <p:nvPr>
            <p:ph type="pic" sz="quarter" idx="15"/>
          </p:nvPr>
        </p:nvSpPr>
        <p:spPr>
          <a:xfrm>
            <a:off x="8102600" y="4267200"/>
            <a:ext cx="4470400" cy="4470400"/>
          </a:xfrm>
          <a:prstGeom prst="rect">
            <a:avLst/>
          </a:prstGeom>
        </p:spPr>
        <p:txBody>
          <a:bodyPr lIns="91439" tIns="45719" rIns="91439" bIns="45719">
            <a:noAutofit/>
          </a:bodyPr>
          <a:lstStyle/>
          <a:p>
            <a:endParaRPr/>
          </a:p>
        </p:txBody>
      </p:sp>
      <p:sp>
        <p:nvSpPr>
          <p:cNvPr id="93" name="Body Level One…"/>
          <p:cNvSpPr txBox="1">
            <a:spLocks noGrp="1"/>
          </p:cNvSpPr>
          <p:nvPr>
            <p:ph type="body" sz="quarter" idx="1"/>
          </p:nvPr>
        </p:nvSpPr>
        <p:spPr>
          <a:xfrm>
            <a:off x="571500" y="8051800"/>
            <a:ext cx="11861800" cy="1333500"/>
          </a:xfrm>
          <a:prstGeom prst="rect">
            <a:avLst/>
          </a:prstGeom>
        </p:spPr>
        <p:txBody>
          <a:bodyPr/>
          <a:lstStyle>
            <a:lvl1pPr marL="0" indent="0">
              <a:spcBef>
                <a:spcPts val="1400"/>
              </a:spcBef>
              <a:buSzTx/>
              <a:buFontTx/>
              <a:buNone/>
              <a:defRPr sz="2800" i="1" spc="28"/>
            </a:lvl1pPr>
            <a:lvl2pPr marL="0" indent="228600">
              <a:spcBef>
                <a:spcPts val="1400"/>
              </a:spcBef>
              <a:buSzTx/>
              <a:buFontTx/>
              <a:buNone/>
              <a:defRPr sz="2800" i="1" spc="28"/>
            </a:lvl2pPr>
            <a:lvl3pPr marL="0" indent="457200">
              <a:spcBef>
                <a:spcPts val="1400"/>
              </a:spcBef>
              <a:buSzTx/>
              <a:buFontTx/>
              <a:buNone/>
              <a:defRPr sz="2800" i="1" spc="28"/>
            </a:lvl3pPr>
            <a:lvl4pPr marL="0" indent="685800">
              <a:spcBef>
                <a:spcPts val="1400"/>
              </a:spcBef>
              <a:buSzTx/>
              <a:buFontTx/>
              <a:buNone/>
              <a:defRPr sz="2800" i="1" spc="28"/>
            </a:lvl4pPr>
            <a:lvl5pPr marL="0" indent="914400">
              <a:spcBef>
                <a:spcPts val="1400"/>
              </a:spcBef>
              <a:buSzTx/>
              <a:buFontTx/>
              <a:buNone/>
              <a:defRPr sz="2800" i="1" spc="28"/>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1000" b="1" i="0" spc="0">
                <a:solidFill>
                  <a:srgbClr val="E4E4E4"/>
                </a:solidFill>
                <a:latin typeface="Baskerville"/>
                <a:ea typeface="Baskerville"/>
                <a:cs typeface="Baskerville"/>
                <a:sym typeface="Baskerville"/>
              </a:defRPr>
            </a:lvl1pPr>
          </a:lstStyle>
          <a:p>
            <a:r>
              <a:t>“</a:t>
            </a:r>
          </a:p>
        </p:txBody>
      </p:sp>
      <p:sp>
        <p:nvSpPr>
          <p:cNvPr id="102" name="Type a quote here."/>
          <p:cNvSpPr txBox="1">
            <a:spLocks noGrp="1"/>
          </p:cNvSpPr>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r>
              <a:t>Type a quote here.</a:t>
            </a:r>
          </a:p>
        </p:txBody>
      </p:sp>
      <p:sp>
        <p:nvSpPr>
          <p:cNvPr id="103" name="-Johnny Appleseed"/>
          <p:cNvSpPr txBox="1">
            <a:spLocks noGrp="1"/>
          </p:cNvSpPr>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sz="4800" i="1">
                <a:solidFill>
                  <a:srgbClr val="6B6D6D"/>
                </a:solidFill>
              </a:defRPr>
            </a:lvl1pPr>
          </a:lstStyle>
          <a:p>
            <a:r>
              <a:t>-Johnny Appleseed</a:t>
            </a: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11" name="Image"/>
          <p:cNvSpPr>
            <a:spLocks noGrp="1"/>
          </p:cNvSpPr>
          <p:nvPr>
            <p:ph type="pic" idx="13"/>
          </p:nvPr>
        </p:nvSpPr>
        <p:spPr>
          <a:xfrm>
            <a:off x="-63500" y="-139700"/>
            <a:ext cx="13144500" cy="14280952"/>
          </a:xfrm>
          <a:prstGeom prst="rect">
            <a:avLst/>
          </a:prstGeom>
        </p:spPr>
        <p:txBody>
          <a:bodyPr lIns="91439" tIns="45719" rIns="91439" bIns="45719">
            <a:noAutofit/>
          </a:bodyPr>
          <a:lstStyle/>
          <a:p>
            <a:endParaRPr/>
          </a:p>
        </p:txBody>
      </p:sp>
      <p:sp>
        <p:nvSpPr>
          <p:cNvPr id="112" name="Slide Number"/>
          <p:cNvSpPr txBox="1">
            <a:spLocks noGrp="1"/>
          </p:cNvSpPr>
          <p:nvPr>
            <p:ph type="sldNum" sz="quarter" idx="2"/>
          </p:nvPr>
        </p:nvSpPr>
        <p:spPr>
          <a:prstGeom prst="rect">
            <a:avLst/>
          </a:prstGeom>
        </p:spPr>
        <p:txBody>
          <a:bodyPr/>
          <a:lstStyle>
            <a:lvl1pPr>
              <a:defRPr>
                <a:solidFill>
                  <a:srgbClr val="CBCBCB"/>
                </a:solidFill>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Title Text</a:t>
            </a:r>
          </a:p>
        </p:txBody>
      </p:sp>
      <p:sp>
        <p:nvSpPr>
          <p:cNvPr id="3" name="Body Level One…"/>
          <p:cNvSpPr txBox="1">
            <a:spLocks noGrp="1"/>
          </p:cNvSpPr>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sz="1600" i="0" spc="0">
                <a:solidFill>
                  <a:srgbClr val="747676"/>
                </a:solidFill>
                <a:latin typeface="DIN Alternate Bold"/>
                <a:ea typeface="DIN Alternate Bold"/>
                <a:cs typeface="DIN Alternate Bold"/>
                <a:sym typeface="DIN Alternate Bold"/>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l" defTabSz="584200" rtl="0" latinLnBrk="0">
        <a:lnSpc>
          <a:spcPct val="100000"/>
        </a:lnSpc>
        <a:spcBef>
          <a:spcPts val="2300"/>
        </a:spcBef>
        <a:spcAft>
          <a:spcPts val="0"/>
        </a:spcAft>
        <a:buClrTx/>
        <a:buSzTx/>
        <a:buFontTx/>
        <a:buNone/>
        <a:tabLst/>
        <a:defRPr sz="5200" b="0" i="0" u="none" strike="noStrike" cap="all" spc="0" baseline="0">
          <a:solidFill>
            <a:srgbClr val="747676"/>
          </a:solidFill>
          <a:uFillTx/>
          <a:latin typeface="+mn-lt"/>
          <a:ea typeface="+mn-ea"/>
          <a:cs typeface="+mn-cs"/>
          <a:sym typeface="DIN Condensed Bold"/>
        </a:defRPr>
      </a:lvl1pPr>
      <a:lvl2pPr marL="0" marR="0" indent="228600" algn="l" defTabSz="584200" rtl="0" latinLnBrk="0">
        <a:lnSpc>
          <a:spcPct val="100000"/>
        </a:lnSpc>
        <a:spcBef>
          <a:spcPts val="2300"/>
        </a:spcBef>
        <a:spcAft>
          <a:spcPts val="0"/>
        </a:spcAft>
        <a:buClrTx/>
        <a:buSzTx/>
        <a:buFontTx/>
        <a:buNone/>
        <a:tabLst/>
        <a:defRPr sz="5200" b="0" i="0" u="none" strike="noStrike" cap="all" spc="0" baseline="0">
          <a:solidFill>
            <a:srgbClr val="747676"/>
          </a:solidFill>
          <a:uFillTx/>
          <a:latin typeface="+mn-lt"/>
          <a:ea typeface="+mn-ea"/>
          <a:cs typeface="+mn-cs"/>
          <a:sym typeface="DIN Condensed Bold"/>
        </a:defRPr>
      </a:lvl2pPr>
      <a:lvl3pPr marL="0" marR="0" indent="457200" algn="l" defTabSz="584200" rtl="0" latinLnBrk="0">
        <a:lnSpc>
          <a:spcPct val="100000"/>
        </a:lnSpc>
        <a:spcBef>
          <a:spcPts val="2300"/>
        </a:spcBef>
        <a:spcAft>
          <a:spcPts val="0"/>
        </a:spcAft>
        <a:buClrTx/>
        <a:buSzTx/>
        <a:buFontTx/>
        <a:buNone/>
        <a:tabLst/>
        <a:defRPr sz="5200" b="0" i="0" u="none" strike="noStrike" cap="all" spc="0" baseline="0">
          <a:solidFill>
            <a:srgbClr val="747676"/>
          </a:solidFill>
          <a:uFillTx/>
          <a:latin typeface="+mn-lt"/>
          <a:ea typeface="+mn-ea"/>
          <a:cs typeface="+mn-cs"/>
          <a:sym typeface="DIN Condensed Bold"/>
        </a:defRPr>
      </a:lvl3pPr>
      <a:lvl4pPr marL="0" marR="0" indent="685800" algn="l" defTabSz="584200" rtl="0" latinLnBrk="0">
        <a:lnSpc>
          <a:spcPct val="100000"/>
        </a:lnSpc>
        <a:spcBef>
          <a:spcPts val="2300"/>
        </a:spcBef>
        <a:spcAft>
          <a:spcPts val="0"/>
        </a:spcAft>
        <a:buClrTx/>
        <a:buSzTx/>
        <a:buFontTx/>
        <a:buNone/>
        <a:tabLst/>
        <a:defRPr sz="5200" b="0" i="0" u="none" strike="noStrike" cap="all" spc="0" baseline="0">
          <a:solidFill>
            <a:srgbClr val="747676"/>
          </a:solidFill>
          <a:uFillTx/>
          <a:latin typeface="+mn-lt"/>
          <a:ea typeface="+mn-ea"/>
          <a:cs typeface="+mn-cs"/>
          <a:sym typeface="DIN Condensed Bold"/>
        </a:defRPr>
      </a:lvl4pPr>
      <a:lvl5pPr marL="0" marR="0" indent="914400" algn="l" defTabSz="584200" rtl="0" latinLnBrk="0">
        <a:lnSpc>
          <a:spcPct val="100000"/>
        </a:lnSpc>
        <a:spcBef>
          <a:spcPts val="2300"/>
        </a:spcBef>
        <a:spcAft>
          <a:spcPts val="0"/>
        </a:spcAft>
        <a:buClrTx/>
        <a:buSzTx/>
        <a:buFontTx/>
        <a:buNone/>
        <a:tabLst/>
        <a:defRPr sz="5200" b="0" i="0" u="none" strike="noStrike" cap="all" spc="0" baseline="0">
          <a:solidFill>
            <a:srgbClr val="747676"/>
          </a:solidFill>
          <a:uFillTx/>
          <a:latin typeface="+mn-lt"/>
          <a:ea typeface="+mn-ea"/>
          <a:cs typeface="+mn-cs"/>
          <a:sym typeface="DIN Condensed Bold"/>
        </a:defRPr>
      </a:lvl5pPr>
      <a:lvl6pPr marL="0" marR="0" indent="1143000" algn="l" defTabSz="584200" rtl="0" latinLnBrk="0">
        <a:lnSpc>
          <a:spcPct val="100000"/>
        </a:lnSpc>
        <a:spcBef>
          <a:spcPts val="2300"/>
        </a:spcBef>
        <a:spcAft>
          <a:spcPts val="0"/>
        </a:spcAft>
        <a:buClrTx/>
        <a:buSzTx/>
        <a:buFontTx/>
        <a:buNone/>
        <a:tabLst/>
        <a:defRPr sz="5200" b="0" i="0" u="none" strike="noStrike" cap="all" spc="0" baseline="0">
          <a:solidFill>
            <a:srgbClr val="747676"/>
          </a:solidFill>
          <a:uFillTx/>
          <a:latin typeface="+mn-lt"/>
          <a:ea typeface="+mn-ea"/>
          <a:cs typeface="+mn-cs"/>
          <a:sym typeface="DIN Condensed Bold"/>
        </a:defRPr>
      </a:lvl6pPr>
      <a:lvl7pPr marL="0" marR="0" indent="1371600" algn="l" defTabSz="584200" rtl="0" latinLnBrk="0">
        <a:lnSpc>
          <a:spcPct val="100000"/>
        </a:lnSpc>
        <a:spcBef>
          <a:spcPts val="2300"/>
        </a:spcBef>
        <a:spcAft>
          <a:spcPts val="0"/>
        </a:spcAft>
        <a:buClrTx/>
        <a:buSzTx/>
        <a:buFontTx/>
        <a:buNone/>
        <a:tabLst/>
        <a:defRPr sz="5200" b="0" i="0" u="none" strike="noStrike" cap="all" spc="0" baseline="0">
          <a:solidFill>
            <a:srgbClr val="747676"/>
          </a:solidFill>
          <a:uFillTx/>
          <a:latin typeface="+mn-lt"/>
          <a:ea typeface="+mn-ea"/>
          <a:cs typeface="+mn-cs"/>
          <a:sym typeface="DIN Condensed Bold"/>
        </a:defRPr>
      </a:lvl7pPr>
      <a:lvl8pPr marL="0" marR="0" indent="1600200" algn="l" defTabSz="584200" rtl="0" latinLnBrk="0">
        <a:lnSpc>
          <a:spcPct val="100000"/>
        </a:lnSpc>
        <a:spcBef>
          <a:spcPts val="2300"/>
        </a:spcBef>
        <a:spcAft>
          <a:spcPts val="0"/>
        </a:spcAft>
        <a:buClrTx/>
        <a:buSzTx/>
        <a:buFontTx/>
        <a:buNone/>
        <a:tabLst/>
        <a:defRPr sz="5200" b="0" i="0" u="none" strike="noStrike" cap="all" spc="0" baseline="0">
          <a:solidFill>
            <a:srgbClr val="747676"/>
          </a:solidFill>
          <a:uFillTx/>
          <a:latin typeface="+mn-lt"/>
          <a:ea typeface="+mn-ea"/>
          <a:cs typeface="+mn-cs"/>
          <a:sym typeface="DIN Condensed Bold"/>
        </a:defRPr>
      </a:lvl8pPr>
      <a:lvl9pPr marL="0" marR="0" indent="1828800" algn="l" defTabSz="584200" rtl="0" latinLnBrk="0">
        <a:lnSpc>
          <a:spcPct val="100000"/>
        </a:lnSpc>
        <a:spcBef>
          <a:spcPts val="2300"/>
        </a:spcBef>
        <a:spcAft>
          <a:spcPts val="0"/>
        </a:spcAft>
        <a:buClrTx/>
        <a:buSzTx/>
        <a:buFontTx/>
        <a:buNone/>
        <a:tabLst/>
        <a:defRPr sz="5200" b="0" i="0" u="none" strike="noStrike" cap="all" spc="0" baseline="0">
          <a:solidFill>
            <a:srgbClr val="747676"/>
          </a:solidFill>
          <a:uFillTx/>
          <a:latin typeface="+mn-lt"/>
          <a:ea typeface="+mn-ea"/>
          <a:cs typeface="+mn-cs"/>
          <a:sym typeface="DIN Condensed Bol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Roman"/>
          <a:ea typeface="Iowan Old Style Roman"/>
          <a:cs typeface="Iowan Old Style Roman"/>
          <a:sym typeface="Iowan Old Style Roman"/>
        </a:defRPr>
      </a:lvl1pPr>
      <a:lvl2pPr marL="9398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Roman"/>
          <a:ea typeface="Iowan Old Style Roman"/>
          <a:cs typeface="Iowan Old Style Roman"/>
          <a:sym typeface="Iowan Old Style Roman"/>
        </a:defRPr>
      </a:lvl2pPr>
      <a:lvl3pPr marL="14097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Roman"/>
          <a:ea typeface="Iowan Old Style Roman"/>
          <a:cs typeface="Iowan Old Style Roman"/>
          <a:sym typeface="Iowan Old Style Roman"/>
        </a:defRPr>
      </a:lvl3pPr>
      <a:lvl4pPr marL="18796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Roman"/>
          <a:ea typeface="Iowan Old Style Roman"/>
          <a:cs typeface="Iowan Old Style Roman"/>
          <a:sym typeface="Iowan Old Style Roman"/>
        </a:defRPr>
      </a:lvl4pPr>
      <a:lvl5pPr marL="23495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Roman"/>
          <a:ea typeface="Iowan Old Style Roman"/>
          <a:cs typeface="Iowan Old Style Roman"/>
          <a:sym typeface="Iowan Old Style Roman"/>
        </a:defRPr>
      </a:lvl5pPr>
      <a:lvl6pPr marL="28194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Roman"/>
          <a:ea typeface="Iowan Old Style Roman"/>
          <a:cs typeface="Iowan Old Style Roman"/>
          <a:sym typeface="Iowan Old Style Roman"/>
        </a:defRPr>
      </a:lvl6pPr>
      <a:lvl7pPr marL="32893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Roman"/>
          <a:ea typeface="Iowan Old Style Roman"/>
          <a:cs typeface="Iowan Old Style Roman"/>
          <a:sym typeface="Iowan Old Style Roman"/>
        </a:defRPr>
      </a:lvl7pPr>
      <a:lvl8pPr marL="37592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Roman"/>
          <a:ea typeface="Iowan Old Style Roman"/>
          <a:cs typeface="Iowan Old Style Roman"/>
          <a:sym typeface="Iowan Old Style Roman"/>
        </a:defRPr>
      </a:lvl8pPr>
      <a:lvl9pPr marL="42291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Roman"/>
          <a:ea typeface="Iowan Old Style Roman"/>
          <a:cs typeface="Iowan Old Style Roman"/>
          <a:sym typeface="Iowan Old Style Roman"/>
        </a:defRPr>
      </a:lvl9pPr>
    </p:bodyStyle>
    <p:otherStyle>
      <a:lvl1pPr marL="0" marR="0" indent="0" algn="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Bold"/>
        </a:defRPr>
      </a:lvl1pPr>
      <a:lvl2pPr marL="0" marR="0" indent="228600" algn="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Bold"/>
        </a:defRPr>
      </a:lvl2pPr>
      <a:lvl3pPr marL="0" marR="0" indent="457200" algn="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Bold"/>
        </a:defRPr>
      </a:lvl3pPr>
      <a:lvl4pPr marL="0" marR="0" indent="685800" algn="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Bold"/>
        </a:defRPr>
      </a:lvl4pPr>
      <a:lvl5pPr marL="0" marR="0" indent="914400" algn="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Bold"/>
        </a:defRPr>
      </a:lvl5pPr>
      <a:lvl6pPr marL="0" marR="0" indent="1143000" algn="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Bold"/>
        </a:defRPr>
      </a:lvl6pPr>
      <a:lvl7pPr marL="0" marR="0" indent="1371600" algn="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Bold"/>
        </a:defRPr>
      </a:lvl7pPr>
      <a:lvl8pPr marL="0" marR="0" indent="1600200" algn="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Bold"/>
        </a:defRPr>
      </a:lvl8pPr>
      <a:lvl9pPr marL="0" marR="0" indent="1828800" algn="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Bold"/>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www.e-ir.info/2017/04/03/interview-melanie-richter-montpetit/" TargetMode="External"/><Relationship Id="rId2" Type="http://schemas.openxmlformats.org/officeDocument/2006/relationships/hyperlink" Target="https://sheffield.academia.edu/Me"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Image" descr="Image"/>
          <p:cNvPicPr>
            <a:picLocks noGrp="1" noChangeAspect="1"/>
          </p:cNvPicPr>
          <p:nvPr>
            <p:ph type="pic" idx="13"/>
          </p:nvPr>
        </p:nvPicPr>
        <p:blipFill>
          <a:blip r:embed="rId2"/>
          <a:srcRect l="18351" r="18351"/>
          <a:stretch>
            <a:fillRect/>
          </a:stretch>
        </p:blipFill>
        <p:spPr>
          <a:xfrm>
            <a:off x="0" y="0"/>
            <a:ext cx="13190912" cy="9893183"/>
          </a:xfrm>
          <a:prstGeom prst="rect">
            <a:avLst/>
          </a:prstGeom>
        </p:spPr>
      </p:pic>
      <p:sp>
        <p:nvSpPr>
          <p:cNvPr id="129" name="Rectangle"/>
          <p:cNvSpPr>
            <a:spLocks noGrp="1"/>
          </p:cNvSpPr>
          <p:nvPr>
            <p:ph type="body" idx="14"/>
          </p:nvPr>
        </p:nvSpPr>
        <p:spPr>
          <a:xfrm>
            <a:off x="6350" y="6338807"/>
            <a:ext cx="13190912" cy="2340244"/>
          </a:xfrm>
          <a:prstGeom prst="rect">
            <a:avLst/>
          </a:prstGeom>
        </p:spPr>
        <p:txBody>
          <a:bodyPr/>
          <a:lstStyle/>
          <a:p>
            <a:pPr marL="0" indent="0" algn="ctr">
              <a:spcBef>
                <a:spcPts val="0"/>
              </a:spcBef>
              <a:buSzTx/>
              <a:buFontTx/>
              <a:buNone/>
              <a:defRPr sz="2400">
                <a:latin typeface="DIN Alternate Bold"/>
                <a:ea typeface="DIN Alternate Bold"/>
                <a:cs typeface="DIN Alternate Bold"/>
                <a:sym typeface="DIN Alternate Bold"/>
              </a:defRPr>
            </a:pPr>
            <a:r>
              <a:rPr lang="en-GB" sz="6300" dirty="0"/>
              <a:t>Sex, Race &amp; Death in Global Politics</a:t>
            </a:r>
          </a:p>
          <a:p>
            <a:pPr marL="0" indent="0" algn="ctr">
              <a:spcBef>
                <a:spcPts val="0"/>
              </a:spcBef>
              <a:buSzTx/>
              <a:buFontTx/>
              <a:buNone/>
              <a:defRPr sz="2400">
                <a:latin typeface="DIN Alternate Bold"/>
                <a:ea typeface="DIN Alternate Bold"/>
                <a:cs typeface="DIN Alternate Bold"/>
                <a:sym typeface="DIN Alternate Bold"/>
              </a:defRPr>
            </a:pPr>
            <a:endParaRPr sz="6300" dirty="0"/>
          </a:p>
        </p:txBody>
      </p:sp>
      <p:sp>
        <p:nvSpPr>
          <p:cNvPr id="130" name="Line"/>
          <p:cNvSpPr/>
          <p:nvPr/>
        </p:nvSpPr>
        <p:spPr>
          <a:xfrm flipV="1">
            <a:off x="571500" y="7619996"/>
            <a:ext cx="11874500" cy="4"/>
          </a:xfrm>
          <a:prstGeom prst="line">
            <a:avLst/>
          </a:prstGeom>
          <a:ln w="38100" cap="rnd">
            <a:solidFill>
              <a:srgbClr val="747676"/>
            </a:solidFill>
            <a:custDash>
              <a:ds d="100000" sp="200000"/>
            </a:custDash>
          </a:ln>
        </p:spPr>
        <p:txBody>
          <a:bodyPr lIns="50800" tIns="50800" rIns="50800" bIns="50800" anchor="ctr"/>
          <a:lstStyle/>
          <a:p>
            <a:pPr defTabSz="457200">
              <a:spcBef>
                <a:spcPts val="0"/>
              </a:spcBef>
              <a:defRPr sz="1200" i="0" spc="0">
                <a:solidFill>
                  <a:srgbClr val="000000"/>
                </a:solidFill>
                <a:latin typeface="Helvetica"/>
                <a:ea typeface="Helvetica"/>
                <a:cs typeface="Helvetica"/>
                <a:sym typeface="Helvetica"/>
              </a:defRPr>
            </a:pPr>
            <a:endParaRPr/>
          </a:p>
        </p:txBody>
      </p:sp>
      <p:sp>
        <p:nvSpPr>
          <p:cNvPr id="132" name="Convenor: Dr. Melanie Richter-Montpetit…"/>
          <p:cNvSpPr txBox="1">
            <a:spLocks noGrp="1"/>
          </p:cNvSpPr>
          <p:nvPr>
            <p:ph type="body" sz="quarter" idx="1"/>
          </p:nvPr>
        </p:nvSpPr>
        <p:spPr>
          <a:prstGeom prst="rect">
            <a:avLst/>
          </a:prstGeom>
        </p:spPr>
        <p:txBody>
          <a:bodyPr/>
          <a:lstStyle/>
          <a:p>
            <a:pPr algn="l" defTabSz="332993">
              <a:spcBef>
                <a:spcPts val="0"/>
              </a:spcBef>
              <a:defRPr sz="2736"/>
            </a:pPr>
            <a:r>
              <a:rPr dirty="0"/>
              <a:t>Convenor: Dr. Melanie Richter-Montpetit</a:t>
            </a:r>
          </a:p>
          <a:p>
            <a:pPr algn="l" defTabSz="332993">
              <a:spcBef>
                <a:spcPts val="0"/>
              </a:spcBef>
              <a:defRPr sz="2736"/>
            </a:pPr>
            <a:r>
              <a:rPr dirty="0" err="1"/>
              <a:t>M.Richter-Montpetit@sussex.ac.uk</a:t>
            </a:r>
            <a:r>
              <a:rPr dirty="0"/>
              <a:t> </a:t>
            </a:r>
          </a:p>
          <a:p>
            <a:pPr algn="l" defTabSz="332993">
              <a:spcBef>
                <a:spcPts val="0"/>
              </a:spcBef>
              <a:defRPr sz="2736"/>
            </a:pPr>
            <a:r>
              <a:rPr dirty="0"/>
              <a:t>Spring term 2022</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Line"/>
          <p:cNvSpPr/>
          <p:nvPr/>
        </p:nvSpPr>
        <p:spPr>
          <a:xfrm>
            <a:off x="571500" y="1574800"/>
            <a:ext cx="11861800" cy="0"/>
          </a:xfrm>
          <a:prstGeom prst="line">
            <a:avLst/>
          </a:prstGeom>
          <a:ln w="38100" cap="rnd">
            <a:solidFill>
              <a:srgbClr val="747676"/>
            </a:solidFill>
            <a:custDash>
              <a:ds d="100000" sp="200000"/>
            </a:custDash>
          </a:ln>
        </p:spPr>
        <p:txBody>
          <a:bodyPr lIns="50800" tIns="50800" rIns="50800" bIns="50800" anchor="ctr"/>
          <a:lstStyle/>
          <a:p>
            <a:pPr defTabSz="457200">
              <a:spcBef>
                <a:spcPts val="0"/>
              </a:spcBef>
              <a:defRPr sz="1200" i="0" spc="0">
                <a:solidFill>
                  <a:srgbClr val="000000"/>
                </a:solidFill>
                <a:latin typeface="Helvetica"/>
                <a:ea typeface="Helvetica"/>
                <a:cs typeface="Helvetica"/>
                <a:sym typeface="Helvetica"/>
              </a:defRPr>
            </a:pPr>
            <a:endParaRPr/>
          </a:p>
        </p:txBody>
      </p:sp>
      <p:sp>
        <p:nvSpPr>
          <p:cNvPr id="135" name="Module description"/>
          <p:cNvSpPr txBox="1">
            <a:spLocks noGrp="1"/>
          </p:cNvSpPr>
          <p:nvPr>
            <p:ph type="title"/>
          </p:nvPr>
        </p:nvSpPr>
        <p:spPr>
          <a:prstGeom prst="rect">
            <a:avLst/>
          </a:prstGeom>
        </p:spPr>
        <p:txBody>
          <a:bodyPr>
            <a:normAutofit fontScale="90000"/>
          </a:bodyPr>
          <a:lstStyle>
            <a:lvl1pPr defTabSz="543305">
              <a:spcBef>
                <a:spcPts val="2100"/>
              </a:spcBef>
              <a:defRPr sz="4836"/>
            </a:lvl1pPr>
          </a:lstStyle>
          <a:p>
            <a:r>
              <a:t>Module description</a:t>
            </a:r>
          </a:p>
        </p:txBody>
      </p:sp>
      <p:sp>
        <p:nvSpPr>
          <p:cNvPr id="136" name="This module explores the multiple connections between gender and violence in contemporary international politics in historical and theoretical perspective. This module centres interdisciplinary literature and other learning materials from feminist perspe"/>
          <p:cNvSpPr txBox="1">
            <a:spLocks noGrp="1"/>
          </p:cNvSpPr>
          <p:nvPr>
            <p:ph type="body" idx="1"/>
          </p:nvPr>
        </p:nvSpPr>
        <p:spPr>
          <a:prstGeom prst="rect">
            <a:avLst/>
          </a:prstGeom>
        </p:spPr>
        <p:txBody>
          <a:bodyPr/>
          <a:lstStyle/>
          <a:p>
            <a:pPr marL="371221" indent="-371221" defTabSz="461518">
              <a:spcBef>
                <a:spcPts val="1400"/>
              </a:spcBef>
              <a:defRPr sz="2528"/>
            </a:pPr>
            <a:r>
              <a:t>This module explores the multiple connections between gender and violence in contemporary international politics in historical and theoretical perspective. This module centres interdisciplinary literature and other learning materials from feminist perspectives that foreground the “intersectionality” of different power relations, including postcolonial, decolonial, Critical Indigenous, transnational, Black studies, critical disability and queer approaches. The first few sessions will focus on core concepts for studying ‘sex’ (different analytics of ‘gender’, ‘heteronormativity’/‘homonormativity') and ‘death’ (including ‘body’/‘flesh’, ‘continuum of violence’, ‘militarization’ and ‘martial politics’, ‘biopolitics’ and ‘necropolitics’).</a:t>
            </a:r>
          </a:p>
          <a:p>
            <a:pPr marL="371221" indent="-371221" defTabSz="461518">
              <a:spcBef>
                <a:spcPts val="1400"/>
              </a:spcBef>
              <a:defRPr sz="2528"/>
            </a:pPr>
            <a:r>
              <a:t>Among the themes we will explore are: the erotics of conquest and slavery; military masculinities and military femininities; drones and ‘posthuman warfare’; international law and the targeting of civilians; sexual/ized violence in conflict; torture and surveillance; women and queers as agents of violence; Orientalism and the War on Terror; occupation and resistance; human rights and international law; ‘humanitarian’ warfare and liberal interventionism.   </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 name="Image" descr="Image"/>
          <p:cNvPicPr>
            <a:picLocks noGrp="1" noChangeAspect="1"/>
          </p:cNvPicPr>
          <p:nvPr>
            <p:ph type="pic" idx="13"/>
          </p:nvPr>
        </p:nvPicPr>
        <p:blipFill>
          <a:blip r:embed="rId2"/>
          <a:srcRect l="16168" r="16168"/>
          <a:stretch>
            <a:fillRect/>
          </a:stretch>
        </p:blipFill>
        <p:spPr>
          <a:xfrm>
            <a:off x="571500" y="571500"/>
            <a:ext cx="7429500" cy="7315200"/>
          </a:xfrm>
          <a:prstGeom prst="rect">
            <a:avLst/>
          </a:prstGeom>
        </p:spPr>
      </p:pic>
      <p:pic>
        <p:nvPicPr>
          <p:cNvPr id="139" name="Image" descr="Image"/>
          <p:cNvPicPr>
            <a:picLocks noGrp="1" noChangeAspect="1"/>
          </p:cNvPicPr>
          <p:nvPr>
            <p:ph type="pic" idx="14"/>
          </p:nvPr>
        </p:nvPicPr>
        <p:blipFill>
          <a:blip r:embed="rId3"/>
          <a:srcRect l="16319" r="16319"/>
          <a:stretch>
            <a:fillRect/>
          </a:stretch>
        </p:blipFill>
        <p:spPr>
          <a:xfrm>
            <a:off x="8128000" y="571500"/>
            <a:ext cx="4305301" cy="3594100"/>
          </a:xfrm>
          <a:prstGeom prst="rect">
            <a:avLst/>
          </a:prstGeom>
        </p:spPr>
      </p:pic>
      <p:pic>
        <p:nvPicPr>
          <p:cNvPr id="140" name="Image" descr="Image"/>
          <p:cNvPicPr>
            <a:picLocks noGrp="1" noChangeAspect="1"/>
          </p:cNvPicPr>
          <p:nvPr>
            <p:ph type="pic" idx="15"/>
          </p:nvPr>
        </p:nvPicPr>
        <p:blipFill>
          <a:blip r:embed="rId4"/>
          <a:srcRect l="5159" r="5159"/>
          <a:stretch>
            <a:fillRect/>
          </a:stretch>
        </p:blipFill>
        <p:spPr>
          <a:xfrm>
            <a:off x="8128000" y="4292600"/>
            <a:ext cx="4305300" cy="3594100"/>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Line"/>
          <p:cNvSpPr/>
          <p:nvPr/>
        </p:nvSpPr>
        <p:spPr>
          <a:xfrm>
            <a:off x="571500" y="1574800"/>
            <a:ext cx="11861800" cy="0"/>
          </a:xfrm>
          <a:prstGeom prst="line">
            <a:avLst/>
          </a:prstGeom>
          <a:ln w="38100" cap="rnd">
            <a:solidFill>
              <a:srgbClr val="747676"/>
            </a:solidFill>
            <a:custDash>
              <a:ds d="100000" sp="200000"/>
            </a:custDash>
          </a:ln>
        </p:spPr>
        <p:txBody>
          <a:bodyPr lIns="50800" tIns="50800" rIns="50800" bIns="50800" anchor="ctr"/>
          <a:lstStyle/>
          <a:p>
            <a:pPr defTabSz="457200">
              <a:spcBef>
                <a:spcPts val="0"/>
              </a:spcBef>
              <a:defRPr sz="1200" i="0" spc="0">
                <a:solidFill>
                  <a:srgbClr val="000000"/>
                </a:solidFill>
                <a:latin typeface="Helvetica"/>
                <a:ea typeface="Helvetica"/>
                <a:cs typeface="Helvetica"/>
                <a:sym typeface="Helvetica"/>
              </a:defRPr>
            </a:pPr>
            <a:endParaRPr/>
          </a:p>
        </p:txBody>
      </p:sp>
      <p:sp>
        <p:nvSpPr>
          <p:cNvPr id="143" name="syllabus Roadmap"/>
          <p:cNvSpPr txBox="1">
            <a:spLocks noGrp="1"/>
          </p:cNvSpPr>
          <p:nvPr>
            <p:ph type="title"/>
          </p:nvPr>
        </p:nvSpPr>
        <p:spPr>
          <a:prstGeom prst="rect">
            <a:avLst/>
          </a:prstGeom>
        </p:spPr>
        <p:txBody>
          <a:bodyPr>
            <a:normAutofit fontScale="90000"/>
          </a:bodyPr>
          <a:lstStyle>
            <a:lvl1pPr defTabSz="543305">
              <a:spcBef>
                <a:spcPts val="2100"/>
              </a:spcBef>
              <a:defRPr sz="4836"/>
            </a:lvl1pPr>
          </a:lstStyle>
          <a:p>
            <a:r>
              <a:t>syllabus Roadmap</a:t>
            </a:r>
          </a:p>
        </p:txBody>
      </p:sp>
      <p:sp>
        <p:nvSpPr>
          <p:cNvPr id="144" name="PART 1: Basic tools of the trade: Key concepts and the ethics and geo/politics of knowledge production…"/>
          <p:cNvSpPr txBox="1"/>
          <p:nvPr/>
        </p:nvSpPr>
        <p:spPr>
          <a:xfrm>
            <a:off x="583625" y="2116452"/>
            <a:ext cx="12363962" cy="64350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spcBef>
                <a:spcPts val="600"/>
              </a:spcBef>
              <a:defRPr sz="1950" i="0" spc="0">
                <a:solidFill>
                  <a:srgbClr val="000000"/>
                </a:solidFill>
                <a:latin typeface="Avenir Heavy"/>
                <a:ea typeface="Avenir Heavy"/>
                <a:cs typeface="Avenir Heavy"/>
                <a:sym typeface="Avenir Heavy"/>
              </a:defRPr>
            </a:pPr>
            <a:r>
              <a:rPr dirty="0"/>
              <a:t>PART 1: Basic tools of the trade: Key concepts and the ethics and geo/politics of knowledge production </a:t>
            </a:r>
          </a:p>
          <a:p>
            <a:pPr marL="914400" indent="-914400" defTabSz="457200">
              <a:spcBef>
                <a:spcPts val="600"/>
              </a:spcBef>
              <a:defRPr sz="1950" i="0" spc="0">
                <a:solidFill>
                  <a:srgbClr val="000000"/>
                </a:solidFill>
                <a:latin typeface="Avenir Book"/>
                <a:ea typeface="Avenir Book"/>
                <a:cs typeface="Avenir Book"/>
                <a:sym typeface="Avenir Book"/>
              </a:defRPr>
            </a:pPr>
            <a:r>
              <a:rPr dirty="0"/>
              <a:t>Week 1: Analytics of ‘Sex’/‘Gender’ and the politics of feminist knowledge production</a:t>
            </a:r>
          </a:p>
          <a:p>
            <a:pPr marL="914400" indent="-914400" defTabSz="457200">
              <a:spcBef>
                <a:spcPts val="600"/>
              </a:spcBef>
              <a:defRPr sz="1950" i="0" spc="0">
                <a:solidFill>
                  <a:srgbClr val="000000"/>
                </a:solidFill>
                <a:latin typeface="Avenir Book"/>
                <a:ea typeface="Avenir Book"/>
                <a:cs typeface="Avenir Book"/>
                <a:sym typeface="Avenir Book"/>
              </a:defRPr>
            </a:pPr>
            <a:r>
              <a:rPr dirty="0"/>
              <a:t>Week 2: Re/thinking the study of Sex and Death in Global Politics: Power, Violence and Subjectivity </a:t>
            </a:r>
          </a:p>
          <a:p>
            <a:pPr marL="914400" indent="-914400" defTabSz="457200">
              <a:spcBef>
                <a:spcPts val="600"/>
              </a:spcBef>
              <a:defRPr sz="1950" i="0" spc="0">
                <a:solidFill>
                  <a:srgbClr val="000000"/>
                </a:solidFill>
                <a:latin typeface="Avenir Book"/>
                <a:ea typeface="Avenir Book"/>
                <a:cs typeface="Avenir Book"/>
                <a:sym typeface="Avenir Book"/>
              </a:defRPr>
            </a:pPr>
            <a:r>
              <a:rPr dirty="0"/>
              <a:t>Week 3: Re/thinking the study of Sex and Death in Global Politics: Analytics of ‘Militarization’ vs. </a:t>
            </a:r>
            <a:endParaRPr lang="en-US" dirty="0"/>
          </a:p>
          <a:p>
            <a:pPr marL="914400" indent="-914400" defTabSz="457200">
              <a:spcBef>
                <a:spcPts val="600"/>
              </a:spcBef>
              <a:defRPr sz="1950" i="0" spc="0">
                <a:solidFill>
                  <a:srgbClr val="000000"/>
                </a:solidFill>
                <a:latin typeface="Avenir Book"/>
                <a:ea typeface="Avenir Book"/>
                <a:cs typeface="Avenir Book"/>
                <a:sym typeface="Avenir Book"/>
              </a:defRPr>
            </a:pPr>
            <a:r>
              <a:rPr lang="en-US" dirty="0"/>
              <a:t>	</a:t>
            </a:r>
            <a:r>
              <a:rPr dirty="0"/>
              <a:t>‘Martial politics’? and ‘Biopolitics’ vs. ‘Necropolitics’?</a:t>
            </a:r>
          </a:p>
          <a:p>
            <a:pPr marL="914400" indent="-914400" defTabSz="457200">
              <a:spcBef>
                <a:spcPts val="600"/>
              </a:spcBef>
              <a:defRPr sz="1950" i="0" spc="-18">
                <a:solidFill>
                  <a:srgbClr val="000000"/>
                </a:solidFill>
                <a:latin typeface="Avenir Book"/>
                <a:ea typeface="Avenir Book"/>
                <a:cs typeface="Avenir Book"/>
                <a:sym typeface="Avenir Book"/>
              </a:defRPr>
            </a:pPr>
            <a:r>
              <a:rPr dirty="0"/>
              <a:t>Week 4: ‘The Pain of Others’: Ethical Dilemmas and Practical Challenges in researching and representing </a:t>
            </a:r>
            <a:endParaRPr lang="en-US" dirty="0"/>
          </a:p>
          <a:p>
            <a:pPr marL="914400" indent="-914400" defTabSz="457200">
              <a:spcBef>
                <a:spcPts val="600"/>
              </a:spcBef>
              <a:defRPr sz="1950" i="0" spc="-18">
                <a:solidFill>
                  <a:srgbClr val="000000"/>
                </a:solidFill>
                <a:latin typeface="Avenir Book"/>
                <a:ea typeface="Avenir Book"/>
                <a:cs typeface="Avenir Book"/>
                <a:sym typeface="Avenir Book"/>
              </a:defRPr>
            </a:pPr>
            <a:r>
              <a:rPr lang="en-US" dirty="0"/>
              <a:t>	</a:t>
            </a:r>
            <a:r>
              <a:rPr dirty="0"/>
              <a:t>Sex and Death in Global Politics</a:t>
            </a:r>
          </a:p>
          <a:p>
            <a:pPr defTabSz="457200">
              <a:spcBef>
                <a:spcPts val="600"/>
              </a:spcBef>
              <a:defRPr sz="1950" i="0" spc="0">
                <a:solidFill>
                  <a:srgbClr val="000000"/>
                </a:solidFill>
                <a:latin typeface="Avenir Heavy"/>
                <a:ea typeface="Avenir Heavy"/>
                <a:cs typeface="Avenir Heavy"/>
                <a:sym typeface="Avenir Heavy"/>
              </a:defRPr>
            </a:pPr>
            <a:endParaRPr dirty="0"/>
          </a:p>
          <a:p>
            <a:pPr defTabSz="457200">
              <a:spcBef>
                <a:spcPts val="600"/>
              </a:spcBef>
              <a:defRPr sz="1950" i="0" spc="0">
                <a:solidFill>
                  <a:srgbClr val="000000"/>
                </a:solidFill>
                <a:latin typeface="Avenir Heavy"/>
                <a:ea typeface="Avenir Heavy"/>
                <a:cs typeface="Avenir Heavy"/>
                <a:sym typeface="Avenir Heavy"/>
              </a:defRPr>
            </a:pPr>
            <a:r>
              <a:rPr dirty="0"/>
              <a:t>PART 2: Sex and Death in Global Politics </a:t>
            </a:r>
          </a:p>
          <a:p>
            <a:pPr defTabSz="457200">
              <a:spcBef>
                <a:spcPts val="600"/>
              </a:spcBef>
              <a:defRPr sz="1950" i="0" spc="0">
                <a:solidFill>
                  <a:srgbClr val="000000"/>
                </a:solidFill>
                <a:latin typeface="Avenir Book"/>
                <a:ea typeface="Avenir Book"/>
                <a:cs typeface="Avenir Book"/>
                <a:sym typeface="Avenir Book"/>
              </a:defRPr>
            </a:pPr>
            <a:r>
              <a:rPr dirty="0"/>
              <a:t>Week 5: Military masculinities, Soldiering and War</a:t>
            </a:r>
          </a:p>
          <a:p>
            <a:pPr defTabSz="457200">
              <a:spcBef>
                <a:spcPts val="600"/>
              </a:spcBef>
              <a:defRPr sz="1950" i="0" spc="0">
                <a:solidFill>
                  <a:srgbClr val="000000"/>
                </a:solidFill>
                <a:latin typeface="Avenir Book"/>
                <a:ea typeface="Avenir Book"/>
                <a:cs typeface="Avenir Book"/>
                <a:sym typeface="Avenir Book"/>
              </a:defRPr>
            </a:pPr>
            <a:r>
              <a:rPr dirty="0"/>
              <a:t>Week 6: READING WEEK – NO CLASS: Work on your Reflection papers</a:t>
            </a:r>
          </a:p>
          <a:p>
            <a:pPr defTabSz="457200">
              <a:spcBef>
                <a:spcPts val="600"/>
              </a:spcBef>
              <a:defRPr sz="1950" i="0" spc="0">
                <a:solidFill>
                  <a:srgbClr val="000000"/>
                </a:solidFill>
                <a:latin typeface="Avenir Book"/>
                <a:ea typeface="Avenir Book"/>
                <a:cs typeface="Avenir Book"/>
                <a:sym typeface="Avenir Book"/>
              </a:defRPr>
            </a:pPr>
            <a:r>
              <a:rPr dirty="0"/>
              <a:t>Week 7: Military femininities, Soldiering and War</a:t>
            </a:r>
          </a:p>
          <a:p>
            <a:pPr marL="914400" indent="-914400" defTabSz="457200">
              <a:spcBef>
                <a:spcPts val="600"/>
              </a:spcBef>
              <a:defRPr sz="1950" i="0" spc="0">
                <a:solidFill>
                  <a:srgbClr val="000000"/>
                </a:solidFill>
                <a:latin typeface="Avenir Book"/>
                <a:ea typeface="Avenir Book"/>
                <a:cs typeface="Avenir Book"/>
                <a:sym typeface="Avenir Book"/>
              </a:defRPr>
            </a:pPr>
            <a:r>
              <a:rPr dirty="0"/>
              <a:t>Week 8: ‘Humanitarian War’ and the Politics of International Interventionism</a:t>
            </a:r>
          </a:p>
          <a:p>
            <a:pPr marL="914400" indent="-914400" defTabSz="457200">
              <a:spcBef>
                <a:spcPts val="600"/>
              </a:spcBef>
              <a:defRPr sz="1950" i="0" spc="0">
                <a:solidFill>
                  <a:srgbClr val="000000"/>
                </a:solidFill>
                <a:latin typeface="Avenir Book"/>
                <a:ea typeface="Avenir Book"/>
                <a:cs typeface="Avenir Book"/>
                <a:sym typeface="Avenir Book"/>
              </a:defRPr>
            </a:pPr>
            <a:r>
              <a:rPr dirty="0"/>
              <a:t>Week 9: (International) Law and (Human) Rights to the rescue? Racial-sexual logics and economies of </a:t>
            </a:r>
            <a:endParaRPr lang="en-US" dirty="0"/>
          </a:p>
          <a:p>
            <a:pPr marL="914400" indent="-914400" defTabSz="457200">
              <a:spcBef>
                <a:spcPts val="600"/>
              </a:spcBef>
              <a:defRPr sz="1950" i="0" spc="0">
                <a:solidFill>
                  <a:srgbClr val="000000"/>
                </a:solidFill>
                <a:latin typeface="Avenir Book"/>
                <a:ea typeface="Avenir Book"/>
                <a:cs typeface="Avenir Book"/>
                <a:sym typeface="Avenir Book"/>
              </a:defRPr>
            </a:pPr>
            <a:r>
              <a:rPr lang="en-GB" dirty="0"/>
              <a:t>	</a:t>
            </a:r>
            <a:r>
              <a:rPr dirty="0"/>
              <a:t>suffering and protection</a:t>
            </a:r>
          </a:p>
          <a:p>
            <a:pPr defTabSz="457200">
              <a:spcBef>
                <a:spcPts val="600"/>
              </a:spcBef>
              <a:defRPr sz="1950" i="0" spc="0">
                <a:solidFill>
                  <a:srgbClr val="000000"/>
                </a:solidFill>
                <a:latin typeface="Avenir Book"/>
                <a:ea typeface="Avenir Book"/>
                <a:cs typeface="Avenir Book"/>
                <a:sym typeface="Avenir Book"/>
              </a:defRPr>
            </a:pPr>
            <a:r>
              <a:rPr dirty="0"/>
              <a:t>Week 10: Bodies of technology: biometrics, drones and posthuman warfare </a:t>
            </a:r>
          </a:p>
          <a:p>
            <a:pPr defTabSz="457200">
              <a:spcBef>
                <a:spcPts val="600"/>
              </a:spcBef>
              <a:defRPr sz="1950" i="0" spc="0">
                <a:solidFill>
                  <a:srgbClr val="000000"/>
                </a:solidFill>
                <a:latin typeface="Avenir Book"/>
                <a:ea typeface="Avenir Book"/>
                <a:cs typeface="Avenir Book"/>
                <a:sym typeface="Avenir Book"/>
              </a:defRPr>
            </a:pPr>
            <a:r>
              <a:rPr dirty="0"/>
              <a:t>Week 11: Essay workshop</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Image" descr="Image"/>
          <p:cNvPicPr>
            <a:picLocks noChangeAspect="1"/>
          </p:cNvPicPr>
          <p:nvPr/>
        </p:nvPicPr>
        <p:blipFill>
          <a:blip r:embed="rId2"/>
          <a:stretch>
            <a:fillRect/>
          </a:stretch>
        </p:blipFill>
        <p:spPr>
          <a:xfrm>
            <a:off x="-1348" y="875188"/>
            <a:ext cx="13007496" cy="8003224"/>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Line"/>
          <p:cNvSpPr/>
          <p:nvPr/>
        </p:nvSpPr>
        <p:spPr>
          <a:xfrm>
            <a:off x="571500" y="1574800"/>
            <a:ext cx="11861800" cy="0"/>
          </a:xfrm>
          <a:prstGeom prst="line">
            <a:avLst/>
          </a:prstGeom>
          <a:ln w="38100" cap="rnd">
            <a:solidFill>
              <a:srgbClr val="747676"/>
            </a:solidFill>
            <a:custDash>
              <a:ds d="100000" sp="200000"/>
            </a:custDash>
          </a:ln>
        </p:spPr>
        <p:txBody>
          <a:bodyPr lIns="50800" tIns="50800" rIns="50800" bIns="50800" anchor="ctr"/>
          <a:lstStyle/>
          <a:p>
            <a:pPr defTabSz="457200">
              <a:spcBef>
                <a:spcPts val="0"/>
              </a:spcBef>
              <a:defRPr sz="1200" i="0" spc="0">
                <a:solidFill>
                  <a:srgbClr val="000000"/>
                </a:solidFill>
                <a:latin typeface="Helvetica"/>
                <a:ea typeface="Helvetica"/>
                <a:cs typeface="Helvetica"/>
                <a:sym typeface="Helvetica"/>
              </a:defRPr>
            </a:pPr>
            <a:endParaRPr/>
          </a:p>
        </p:txBody>
      </p:sp>
      <p:sp>
        <p:nvSpPr>
          <p:cNvPr id="149" name="Fostering an Inclusive Learning Environment. Access and Accommodation"/>
          <p:cNvSpPr txBox="1">
            <a:spLocks noGrp="1"/>
          </p:cNvSpPr>
          <p:nvPr>
            <p:ph type="title"/>
          </p:nvPr>
        </p:nvSpPr>
        <p:spPr>
          <a:prstGeom prst="rect">
            <a:avLst/>
          </a:prstGeom>
        </p:spPr>
        <p:txBody>
          <a:bodyPr/>
          <a:lstStyle>
            <a:lvl1pPr defTabSz="403097">
              <a:spcBef>
                <a:spcPts val="1500"/>
              </a:spcBef>
              <a:defRPr sz="3588"/>
            </a:lvl1pPr>
          </a:lstStyle>
          <a:p>
            <a:r>
              <a:t>Fostering an Inclusive Learning Environment. Access and Accommodation</a:t>
            </a:r>
          </a:p>
        </p:txBody>
      </p:sp>
      <p:sp>
        <p:nvSpPr>
          <p:cNvPr id="150" name="Basic Premise of my Teaching Philosophy:…"/>
          <p:cNvSpPr txBox="1">
            <a:spLocks noGrp="1"/>
          </p:cNvSpPr>
          <p:nvPr>
            <p:ph type="body" idx="1"/>
          </p:nvPr>
        </p:nvSpPr>
        <p:spPr>
          <a:xfrm>
            <a:off x="225586" y="1711272"/>
            <a:ext cx="12553627" cy="8051800"/>
          </a:xfrm>
          <a:prstGeom prst="rect">
            <a:avLst/>
          </a:prstGeom>
        </p:spPr>
        <p:txBody>
          <a:bodyPr>
            <a:noAutofit/>
          </a:bodyPr>
          <a:lstStyle/>
          <a:p>
            <a:pPr marL="182880" indent="-91440" defTabSz="182880">
              <a:spcBef>
                <a:spcPts val="200"/>
              </a:spcBef>
              <a:buSzTx/>
              <a:buFontTx/>
              <a:buNone/>
              <a:defRPr sz="1620" spc="-15">
                <a:solidFill>
                  <a:srgbClr val="000000"/>
                </a:solidFill>
                <a:latin typeface="Avenir Heavy"/>
                <a:ea typeface="Avenir Heavy"/>
                <a:cs typeface="Avenir Heavy"/>
                <a:sym typeface="Avenir Heavy"/>
              </a:defRPr>
            </a:pPr>
            <a:r>
              <a:rPr sz="1900" dirty="0"/>
              <a:t>Basic Premise of my Teaching Philosophy:</a:t>
            </a:r>
          </a:p>
          <a:p>
            <a:pPr marL="329326" indent="-237886" defTabSz="182880">
              <a:spcBef>
                <a:spcPts val="200"/>
              </a:spcBef>
              <a:defRPr sz="1620" spc="-15">
                <a:solidFill>
                  <a:srgbClr val="000000"/>
                </a:solidFill>
                <a:latin typeface="Avenir Book"/>
                <a:ea typeface="Avenir Book"/>
                <a:cs typeface="Avenir Book"/>
                <a:sym typeface="Avenir Book"/>
              </a:defRPr>
            </a:pPr>
            <a:r>
              <a:rPr sz="1900" dirty="0"/>
              <a:t>We all have different learning and communication styles. </a:t>
            </a:r>
          </a:p>
          <a:p>
            <a:pPr marL="329326" indent="-237886" defTabSz="182880">
              <a:spcBef>
                <a:spcPts val="200"/>
              </a:spcBef>
              <a:defRPr sz="1620" spc="-15">
                <a:solidFill>
                  <a:srgbClr val="000000"/>
                </a:solidFill>
                <a:latin typeface="Avenir Book"/>
                <a:ea typeface="Avenir Book"/>
                <a:cs typeface="Avenir Book"/>
                <a:sym typeface="Avenir Book"/>
              </a:defRPr>
            </a:pPr>
            <a:r>
              <a:rPr sz="1900" dirty="0"/>
              <a:t>The forms of power and violence we study in this Module shape and in many ways pose real obstacles to (un)learning in the classroom. </a:t>
            </a:r>
          </a:p>
          <a:p>
            <a:pPr marL="329326" indent="-237886" defTabSz="182880">
              <a:spcBef>
                <a:spcPts val="200"/>
              </a:spcBef>
              <a:defRPr sz="1620" spc="-15">
                <a:solidFill>
                  <a:srgbClr val="000000"/>
                </a:solidFill>
                <a:latin typeface="Avenir Book"/>
                <a:ea typeface="Avenir Book"/>
                <a:cs typeface="Avenir Book"/>
                <a:sym typeface="Avenir Book"/>
              </a:defRPr>
            </a:pPr>
            <a:r>
              <a:rPr sz="1900" dirty="0"/>
              <a:t>The diversity of lived experiences and perspectives we all bring to the class are a resource, strength and benefit. </a:t>
            </a:r>
          </a:p>
          <a:p>
            <a:pPr marL="0" indent="0" algn="just" defTabSz="182880">
              <a:spcBef>
                <a:spcPts val="200"/>
              </a:spcBef>
              <a:buSzTx/>
              <a:buFontTx/>
              <a:buNone/>
              <a:defRPr sz="1620">
                <a:solidFill>
                  <a:srgbClr val="000000"/>
                </a:solidFill>
                <a:latin typeface="Avenir Book"/>
                <a:ea typeface="Avenir Book"/>
                <a:cs typeface="Avenir Book"/>
                <a:sym typeface="Avenir Book"/>
              </a:defRPr>
            </a:pPr>
            <a:endParaRPr lang="en-US" sz="1900" dirty="0"/>
          </a:p>
          <a:p>
            <a:pPr marL="0" indent="0" algn="just" defTabSz="182880">
              <a:spcBef>
                <a:spcPts val="200"/>
              </a:spcBef>
              <a:buSzTx/>
              <a:buFontTx/>
              <a:buNone/>
              <a:defRPr sz="1620">
                <a:solidFill>
                  <a:srgbClr val="000000"/>
                </a:solidFill>
                <a:latin typeface="Avenir Book"/>
                <a:ea typeface="Avenir Book"/>
                <a:cs typeface="Avenir Book"/>
                <a:sym typeface="Avenir Book"/>
              </a:defRPr>
            </a:pPr>
            <a:r>
              <a:rPr sz="1900" dirty="0"/>
              <a:t>If there are ways in which the overall structure of the Module and general classroom interactions could be adapted to facilitate full participation, please do not hesitate to raise your ideas with the Module convenor: </a:t>
            </a:r>
            <a:r>
              <a:rPr sz="1900" dirty="0">
                <a:latin typeface="Avenir Heavy"/>
                <a:ea typeface="Avenir Heavy"/>
                <a:cs typeface="Avenir Heavy"/>
                <a:sym typeface="Avenir Heavy"/>
              </a:rPr>
              <a:t>comments and suggestions about the format of readings, lectures, and class discussions are welcome</a:t>
            </a:r>
            <a:r>
              <a:rPr sz="1900" dirty="0"/>
              <a:t>. If, at any point in the term, you find yourself not able to fully access the space, content, and experience of this course, you are welcome (and not required) to contact me by email or during office hours to discuss your specific needs. </a:t>
            </a:r>
          </a:p>
          <a:p>
            <a:pPr marL="0" indent="0" algn="just" defTabSz="182880">
              <a:spcBef>
                <a:spcPts val="200"/>
              </a:spcBef>
              <a:buSzTx/>
              <a:buFontTx/>
              <a:buNone/>
              <a:defRPr sz="1620">
                <a:solidFill>
                  <a:srgbClr val="000000"/>
                </a:solidFill>
                <a:latin typeface="Avenir Book"/>
                <a:ea typeface="Avenir Book"/>
                <a:cs typeface="Avenir Book"/>
                <a:sym typeface="Avenir Book"/>
              </a:defRPr>
            </a:pPr>
            <a:endParaRPr sz="1900" dirty="0"/>
          </a:p>
          <a:p>
            <a:pPr marL="0" indent="0" algn="just" defTabSz="182880">
              <a:spcBef>
                <a:spcPts val="200"/>
              </a:spcBef>
              <a:buSzTx/>
              <a:buFontTx/>
              <a:buNone/>
              <a:defRPr sz="1620">
                <a:solidFill>
                  <a:srgbClr val="000000"/>
                </a:solidFill>
                <a:latin typeface="Avenir Book"/>
                <a:ea typeface="Avenir Book"/>
                <a:cs typeface="Avenir Book"/>
                <a:sym typeface="Avenir Book"/>
              </a:defRPr>
            </a:pPr>
            <a:r>
              <a:rPr sz="1900" dirty="0">
                <a:latin typeface="Avenir Heavy"/>
                <a:ea typeface="Avenir Heavy"/>
                <a:cs typeface="Avenir Heavy"/>
                <a:sym typeface="Avenir Heavy"/>
              </a:rPr>
              <a:t>Name and pronouns: </a:t>
            </a:r>
            <a:r>
              <a:rPr sz="1900" dirty="0"/>
              <a:t>If you have a name and/or set of pronouns that differ from those that appear in your official Sussex records, don’t hesitate to let me know. You can do so in class, in my office hours, or by email.</a:t>
            </a:r>
          </a:p>
          <a:p>
            <a:pPr marL="0" indent="0" algn="just" defTabSz="182880">
              <a:spcBef>
                <a:spcPts val="200"/>
              </a:spcBef>
              <a:buSzTx/>
              <a:buFontTx/>
              <a:buNone/>
              <a:defRPr sz="1620">
                <a:solidFill>
                  <a:srgbClr val="000000"/>
                </a:solidFill>
                <a:latin typeface="Avenir Book"/>
                <a:ea typeface="Avenir Book"/>
                <a:cs typeface="Avenir Book"/>
                <a:sym typeface="Avenir Book"/>
              </a:defRPr>
            </a:pPr>
            <a:endParaRPr sz="1900" dirty="0"/>
          </a:p>
          <a:p>
            <a:pPr marL="0" indent="0" algn="just" defTabSz="182880">
              <a:spcBef>
                <a:spcPts val="200"/>
              </a:spcBef>
              <a:buSzTx/>
              <a:buFontTx/>
              <a:buNone/>
              <a:defRPr sz="1620">
                <a:solidFill>
                  <a:srgbClr val="000000"/>
                </a:solidFill>
                <a:latin typeface="Avenir Book"/>
                <a:ea typeface="Avenir Book"/>
                <a:cs typeface="Avenir Book"/>
                <a:sym typeface="Avenir Book"/>
              </a:defRPr>
            </a:pPr>
            <a:r>
              <a:rPr sz="1900" dirty="0">
                <a:latin typeface="Avenir Heavy"/>
                <a:ea typeface="Avenir Heavy"/>
                <a:cs typeface="Avenir Heavy"/>
                <a:sym typeface="Avenir Heavy"/>
              </a:rPr>
              <a:t>Children in class:</a:t>
            </a:r>
            <a:r>
              <a:rPr sz="1900" dirty="0"/>
              <a:t> Some of us will have babies and children around during class time that might need your attention or make some disruptive noise. We understand!</a:t>
            </a:r>
          </a:p>
          <a:p>
            <a:pPr marL="0" indent="0" algn="just" defTabSz="182880">
              <a:spcBef>
                <a:spcPts val="200"/>
              </a:spcBef>
              <a:buSzTx/>
              <a:buFontTx/>
              <a:buNone/>
              <a:defRPr sz="1620">
                <a:solidFill>
                  <a:srgbClr val="000000"/>
                </a:solidFill>
                <a:latin typeface="Avenir Book"/>
                <a:ea typeface="Avenir Book"/>
                <a:cs typeface="Avenir Book"/>
                <a:sym typeface="Avenir Book"/>
              </a:defRPr>
            </a:pPr>
            <a:endParaRPr sz="1900" dirty="0"/>
          </a:p>
          <a:p>
            <a:pPr marL="0" indent="0" algn="just" defTabSz="182880">
              <a:spcBef>
                <a:spcPts val="200"/>
              </a:spcBef>
              <a:buSzTx/>
              <a:buFontTx/>
              <a:buNone/>
              <a:defRPr sz="1620">
                <a:solidFill>
                  <a:srgbClr val="000000"/>
                </a:solidFill>
                <a:latin typeface="Avenir Book"/>
                <a:ea typeface="Avenir Book"/>
                <a:cs typeface="Avenir Book"/>
                <a:sym typeface="Avenir Book"/>
              </a:defRPr>
            </a:pPr>
            <a:r>
              <a:rPr sz="1900" dirty="0">
                <a:latin typeface="Avenir Heavy"/>
                <a:ea typeface="Avenir Heavy"/>
                <a:cs typeface="Avenir Heavy"/>
                <a:sym typeface="Avenir Heavy"/>
              </a:rPr>
              <a:t>Hot Moments in the Classroom: </a:t>
            </a:r>
            <a:r>
              <a:rPr sz="1900" dirty="0"/>
              <a:t>The topics that we’re covering in this class are often difficult, not just intellectually but emotionally. While I expect there to be rigorous discussion and even disagreement in the course of our class discussions, I ask that you engage in discussion with care and empathy for the other members in the classroom. Aim to disagree without becoming disagreeable. In this class we will not shy away from the uncomfortable. Critically examining and assessing our most basic assumptions and values is not just one of the tasks of scholarly inquiry but is an activity vital to living an authentic life. I urge you to have the courage to the uncomfortable in this class. Let’s all work towards a classroom environment that supports taking these intellectual and emotional risks. (Source: Whitman College).</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 name="Image" descr="Image"/>
          <p:cNvPicPr>
            <a:picLocks noChangeAspect="1"/>
          </p:cNvPicPr>
          <p:nvPr/>
        </p:nvPicPr>
        <p:blipFill>
          <a:blip r:embed="rId2"/>
          <a:stretch>
            <a:fillRect/>
          </a:stretch>
        </p:blipFill>
        <p:spPr>
          <a:xfrm>
            <a:off x="104948" y="78712"/>
            <a:ext cx="12794903" cy="9596176"/>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Line"/>
          <p:cNvSpPr/>
          <p:nvPr/>
        </p:nvSpPr>
        <p:spPr>
          <a:xfrm>
            <a:off x="571500" y="1574800"/>
            <a:ext cx="11861800" cy="0"/>
          </a:xfrm>
          <a:prstGeom prst="line">
            <a:avLst/>
          </a:prstGeom>
          <a:ln w="38100" cap="rnd">
            <a:solidFill>
              <a:srgbClr val="747676"/>
            </a:solidFill>
            <a:custDash>
              <a:ds d="100000" sp="200000"/>
            </a:custDash>
          </a:ln>
        </p:spPr>
        <p:txBody>
          <a:bodyPr lIns="50800" tIns="50800" rIns="50800" bIns="50800" anchor="ctr"/>
          <a:lstStyle/>
          <a:p>
            <a:pPr defTabSz="457200">
              <a:spcBef>
                <a:spcPts val="0"/>
              </a:spcBef>
              <a:defRPr sz="1200" i="0" spc="0">
                <a:solidFill>
                  <a:srgbClr val="000000"/>
                </a:solidFill>
                <a:latin typeface="Helvetica"/>
                <a:ea typeface="Helvetica"/>
                <a:cs typeface="Helvetica"/>
                <a:sym typeface="Helvetica"/>
              </a:defRPr>
            </a:pPr>
            <a:endParaRPr/>
          </a:p>
        </p:txBody>
      </p:sp>
      <p:sp>
        <p:nvSpPr>
          <p:cNvPr id="155" name="about the convenor"/>
          <p:cNvSpPr txBox="1">
            <a:spLocks noGrp="1"/>
          </p:cNvSpPr>
          <p:nvPr>
            <p:ph type="title"/>
          </p:nvPr>
        </p:nvSpPr>
        <p:spPr>
          <a:prstGeom prst="rect">
            <a:avLst/>
          </a:prstGeom>
        </p:spPr>
        <p:txBody>
          <a:bodyPr>
            <a:normAutofit fontScale="90000"/>
          </a:bodyPr>
          <a:lstStyle>
            <a:lvl1pPr defTabSz="543305">
              <a:spcBef>
                <a:spcPts val="2100"/>
              </a:spcBef>
              <a:defRPr sz="4836"/>
            </a:lvl1pPr>
          </a:lstStyle>
          <a:p>
            <a:r>
              <a:t>about the convenor</a:t>
            </a:r>
          </a:p>
        </p:txBody>
      </p:sp>
      <p:sp>
        <p:nvSpPr>
          <p:cNvPr id="156" name="I’m Dr. Richter-Montpetit, and that’s pronounced like: RICK-ter MOW-pe-TEE. I use she/her pronouns. I am Lecturer in International Security and the Director of the Centre for Advanced International Theory (CAIT).…"/>
          <p:cNvSpPr txBox="1">
            <a:spLocks noGrp="1"/>
          </p:cNvSpPr>
          <p:nvPr>
            <p:ph type="body" idx="1"/>
          </p:nvPr>
        </p:nvSpPr>
        <p:spPr>
          <a:prstGeom prst="rect">
            <a:avLst/>
          </a:prstGeom>
        </p:spPr>
        <p:txBody>
          <a:bodyPr/>
          <a:lstStyle/>
          <a:p>
            <a:pPr marL="0" indent="0" defTabSz="473201">
              <a:spcBef>
                <a:spcPts val="1400"/>
              </a:spcBef>
              <a:buSzTx/>
              <a:buFontTx/>
              <a:buNone/>
              <a:defRPr sz="2592"/>
            </a:pPr>
            <a:r>
              <a:t>I’m Dr. Richter-Montpetit, and that’s pronounced like: RICK-ter MOW-pe-TEE. I use she/her pronouns. I am Lecturer in International Security and the Director of the </a:t>
            </a:r>
            <a:r>
              <a:rPr i="1"/>
              <a:t>Centre for Advanced International Theory</a:t>
            </a:r>
            <a:r>
              <a:t> (CAIT). </a:t>
            </a:r>
          </a:p>
          <a:p>
            <a:pPr marL="0" indent="0" defTabSz="473201">
              <a:spcBef>
                <a:spcPts val="1400"/>
              </a:spcBef>
              <a:buSzTx/>
              <a:buFontTx/>
              <a:buNone/>
              <a:defRPr sz="2592"/>
            </a:pPr>
            <a:r>
              <a:t>My research interests are in the areas of War and Security Studies, and in International Political Theory with focus on feminist, queer, and anticolonial thought. Much of my work is concerned </a:t>
            </a:r>
            <a:r>
              <a:rPr spc="-21"/>
              <a:t>with the ongoing hold of</a:t>
            </a:r>
            <a:r>
              <a:rPr b="1" spc="-21"/>
              <a:t> </a:t>
            </a:r>
            <a:r>
              <a:rPr spc="-21"/>
              <a:t>racial-sexual and colonial formations of power on contemporary war and liberal security regimes. </a:t>
            </a:r>
            <a:r>
              <a:t>I explore how racial-sexual norms, practices and identities shape the production of force in ‘the international’, and in turn, how war and associated racial-sexual security practices are productive of new gendered racial-sexual normativities, subjectivities and (larger) political and economic orders. </a:t>
            </a:r>
          </a:p>
          <a:p>
            <a:pPr marL="0" indent="0" defTabSz="473201">
              <a:spcBef>
                <a:spcPts val="1400"/>
              </a:spcBef>
              <a:buSzTx/>
              <a:buFontTx/>
              <a:buNone/>
              <a:defRPr sz="2592"/>
            </a:pPr>
            <a:r>
              <a:t>You can follow me (@MRichterMontpet) and CAIT (@SussexCAIT) on twitter.</a:t>
            </a:r>
          </a:p>
          <a:p>
            <a:pPr marL="0" indent="0" defTabSz="473201">
              <a:spcBef>
                <a:spcPts val="1400"/>
              </a:spcBef>
              <a:buSzTx/>
              <a:buFontTx/>
              <a:buNone/>
              <a:defRPr sz="2592"/>
            </a:pPr>
            <a:r>
              <a:t>For a fuller description of my research and publications, see </a:t>
            </a:r>
            <a:r>
              <a:rPr u="sng">
                <a:solidFill>
                  <a:srgbClr val="0433FF"/>
                </a:solidFill>
                <a:hlinkClick r:id="rId2"/>
              </a:rPr>
              <a:t>academia.edu</a:t>
            </a:r>
            <a:r>
              <a:t> as well as a recent </a:t>
            </a:r>
            <a:r>
              <a:rPr u="sng">
                <a:solidFill>
                  <a:srgbClr val="0433FF"/>
                </a:solidFill>
                <a:hlinkClick r:id="rId3"/>
              </a:rPr>
              <a:t>Interview – Melanie Richter-Montpetit</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Image" descr="Image"/>
          <p:cNvPicPr>
            <a:picLocks noChangeAspect="1"/>
          </p:cNvPicPr>
          <p:nvPr/>
        </p:nvPicPr>
        <p:blipFill>
          <a:blip r:embed="rId2"/>
          <a:stretch>
            <a:fillRect/>
          </a:stretch>
        </p:blipFill>
        <p:spPr>
          <a:xfrm>
            <a:off x="888843" y="3713"/>
            <a:ext cx="11189499" cy="9746174"/>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Bold"/>
        <a:ea typeface="DIN Condensed Bold"/>
        <a:cs typeface="DIN Condensed Bold"/>
      </a:majorFont>
      <a:minorFont>
        <a:latin typeface="DIN Condensed Bold"/>
        <a:ea typeface="DIN Condensed Bold"/>
        <a:cs typeface="DIN Condensed Bol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DIN Alternate Bold"/>
            <a:ea typeface="DIN Alternate Bold"/>
            <a:cs typeface="DIN Alternate Bold"/>
            <a:sym typeface="DIN Alternate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Roman"/>
            <a:ea typeface="Iowan Old Style Roman"/>
            <a:cs typeface="Iowan Old Style Roman"/>
            <a:sym typeface="Iowan Old Style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Bold"/>
        <a:ea typeface="DIN Condensed Bold"/>
        <a:cs typeface="DIN Condensed Bold"/>
      </a:majorFont>
      <a:minorFont>
        <a:latin typeface="DIN Condensed Bold"/>
        <a:ea typeface="DIN Condensed Bold"/>
        <a:cs typeface="DIN Condensed Bol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DIN Alternate Bold"/>
            <a:ea typeface="DIN Alternate Bold"/>
            <a:cs typeface="DIN Alternate Bold"/>
            <a:sym typeface="DIN Alternate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Roman"/>
            <a:ea typeface="Iowan Old Style Roman"/>
            <a:cs typeface="Iowan Old Style Roman"/>
            <a:sym typeface="Iowan Old Style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TotalTime>
  <Words>1035</Words>
  <Application>Microsoft Macintosh PowerPoint</Application>
  <PresentationFormat>Custom</PresentationFormat>
  <Paragraphs>43</Paragraphs>
  <Slides>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Avenir Book</vt:lpstr>
      <vt:lpstr>Avenir Heavy</vt:lpstr>
      <vt:lpstr>Baskerville</vt:lpstr>
      <vt:lpstr>DIN Alternate Bold</vt:lpstr>
      <vt:lpstr>DIN Condensed Bold</vt:lpstr>
      <vt:lpstr>Helvetica</vt:lpstr>
      <vt:lpstr>Helvetica Neue</vt:lpstr>
      <vt:lpstr>Iowan Old Style Roman</vt:lpstr>
      <vt:lpstr>Zapf Dingbats</vt:lpstr>
      <vt:lpstr>New_Template9</vt:lpstr>
      <vt:lpstr>PowerPoint Presentation</vt:lpstr>
      <vt:lpstr>Module description</vt:lpstr>
      <vt:lpstr>PowerPoint Presentation</vt:lpstr>
      <vt:lpstr>syllabus Roadmap</vt:lpstr>
      <vt:lpstr>PowerPoint Presentation</vt:lpstr>
      <vt:lpstr>Fostering an Inclusive Learning Environment. Access and Accommodation</vt:lpstr>
      <vt:lpstr>PowerPoint Presentation</vt:lpstr>
      <vt:lpstr>about the convenor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Melanie Richter-Montpetit</cp:lastModifiedBy>
  <cp:revision>4</cp:revision>
  <dcterms:modified xsi:type="dcterms:W3CDTF">2021-03-16T09:57:40Z</dcterms:modified>
</cp:coreProperties>
</file>