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2" r:id="rId4"/>
    <p:sldId id="280" r:id="rId5"/>
    <p:sldId id="263" r:id="rId6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dPt>
            <c:idx val="0"/>
            <c:bubble3D val="0"/>
            <c:spPr>
              <a:blipFill rotWithShape="1">
                <a:blip xmlns:r="http://schemas.openxmlformats.org/officeDocument/2006/relationships" r:embed="rId3">
                  <a:duotone>
                    <a:schemeClr val="accent1">
                      <a:tint val="98000"/>
                      <a:lumMod val="102000"/>
                    </a:schemeClr>
                    <a:schemeClr val="accent1">
                      <a:shade val="98000"/>
                      <a:lumMod val="98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innerShdw blurRad="63500" dist="25400" dir="13500000">
                  <a:srgbClr val="000000">
                    <a:alpha val="75000"/>
                  </a:srgb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6D59-46DD-B07B-B4160932302D}"/>
              </c:ext>
            </c:extLst>
          </c:dPt>
          <c:dPt>
            <c:idx val="1"/>
            <c:bubble3D val="0"/>
            <c:spPr>
              <a:blipFill rotWithShape="1">
                <a:blip xmlns:r="http://schemas.openxmlformats.org/officeDocument/2006/relationships" r:embed="rId3">
                  <a:duotone>
                    <a:schemeClr val="accent3">
                      <a:tint val="98000"/>
                      <a:lumMod val="102000"/>
                    </a:schemeClr>
                    <a:schemeClr val="accent3">
                      <a:shade val="98000"/>
                      <a:lumMod val="98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innerShdw blurRad="63500" dist="25400" dir="13500000">
                  <a:srgbClr val="000000">
                    <a:alpha val="75000"/>
                  </a:srgb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6D59-46DD-B07B-B4160932302D}"/>
              </c:ext>
            </c:extLst>
          </c:dPt>
          <c:dPt>
            <c:idx val="2"/>
            <c:bubble3D val="0"/>
            <c:spPr>
              <a:blipFill rotWithShape="1">
                <a:blip xmlns:r="http://schemas.openxmlformats.org/officeDocument/2006/relationships" r:embed="rId3">
                  <a:duotone>
                    <a:schemeClr val="accent5">
                      <a:tint val="98000"/>
                      <a:lumMod val="102000"/>
                    </a:schemeClr>
                    <a:schemeClr val="accent5">
                      <a:shade val="98000"/>
                      <a:lumMod val="98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innerShdw blurRad="63500" dist="25400" dir="13500000">
                  <a:srgbClr val="000000">
                    <a:alpha val="75000"/>
                  </a:srgb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6D59-46DD-B07B-B4160932302D}"/>
              </c:ext>
            </c:extLst>
          </c:dPt>
          <c:dPt>
            <c:idx val="3"/>
            <c:bubble3D val="0"/>
            <c:spPr>
              <a:blipFill rotWithShape="1">
                <a:blip xmlns:r="http://schemas.openxmlformats.org/officeDocument/2006/relationships" r:embed="rId3">
                  <a:duotone>
                    <a:schemeClr val="accent1">
                      <a:lumMod val="60000"/>
                      <a:tint val="98000"/>
                      <a:lumMod val="102000"/>
                    </a:schemeClr>
                    <a:schemeClr val="accent1">
                      <a:lumMod val="60000"/>
                      <a:shade val="98000"/>
                      <a:lumMod val="98000"/>
                    </a:schemeClr>
                  </a:duotone>
                </a:blip>
                <a:tile tx="0" ty="0" sx="100000" sy="100000" flip="none" algn="tl"/>
              </a:blipFill>
              <a:ln>
                <a:noFill/>
              </a:ln>
              <a:effectLst>
                <a:innerShdw blurRad="63500" dist="25400" dir="13500000">
                  <a:srgbClr val="000000">
                    <a:alpha val="75000"/>
                  </a:srgb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6D59-46DD-B07B-B4160932302D}"/>
              </c:ext>
            </c:extLst>
          </c:dPt>
          <c:cat>
            <c:strRef>
              <c:f>Sheet1!$A$2:$A$5</c:f>
              <c:strCache>
                <c:ptCount val="2"/>
                <c:pt idx="0">
                  <c:v>Essay</c:v>
                </c:pt>
                <c:pt idx="1">
                  <c:v>Group Work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A-4EBB-8B63-643BA5C6A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60AE1E-4C5C-411C-ACDA-339E914AB1B3}" type="doc">
      <dgm:prSet loTypeId="urn:microsoft.com/office/officeart/2009/3/layout/StepUpProcess" loCatId="process" qsTypeId="urn:microsoft.com/office/officeart/2005/8/quickstyle/3d3" qsCatId="3D" csTypeId="urn:microsoft.com/office/officeart/2005/8/colors/colorful5" csCatId="colorful" phldr="1"/>
      <dgm:spPr/>
    </dgm:pt>
    <dgm:pt modelId="{39F11378-BFAF-41AF-8D47-AF2BF05653F7}">
      <dgm:prSet phldrT="[Text]" custT="1"/>
      <dgm:spPr/>
      <dgm:t>
        <a:bodyPr/>
        <a:lstStyle/>
        <a:p>
          <a:r>
            <a:rPr lang="en-GB" sz="1600" b="1" dirty="0"/>
            <a:t>Conflict Resolution</a:t>
          </a:r>
        </a:p>
      </dgm:t>
    </dgm:pt>
    <dgm:pt modelId="{F1D92A20-A16F-411D-87E4-943B7D8291D0}" type="parTrans" cxnId="{9EB455AB-EF3D-47BA-A86F-7B0E1D9DC3C1}">
      <dgm:prSet/>
      <dgm:spPr/>
      <dgm:t>
        <a:bodyPr/>
        <a:lstStyle/>
        <a:p>
          <a:endParaRPr lang="en-GB"/>
        </a:p>
      </dgm:t>
    </dgm:pt>
    <dgm:pt modelId="{48C3A59B-8088-4E57-8C87-0DD2EBE25B9A}" type="sibTrans" cxnId="{9EB455AB-EF3D-47BA-A86F-7B0E1D9DC3C1}">
      <dgm:prSet/>
      <dgm:spPr/>
      <dgm:t>
        <a:bodyPr/>
        <a:lstStyle/>
        <a:p>
          <a:endParaRPr lang="en-GB"/>
        </a:p>
      </dgm:t>
    </dgm:pt>
    <dgm:pt modelId="{A2CD5D9B-8D5E-4A6D-AB42-82C0F851393E}">
      <dgm:prSet phldrT="[Text]" custT="1"/>
      <dgm:spPr/>
      <dgm:t>
        <a:bodyPr/>
        <a:lstStyle/>
        <a:p>
          <a:r>
            <a:rPr lang="en-GB" sz="1400" b="1" dirty="0"/>
            <a:t>Intervention</a:t>
          </a:r>
        </a:p>
      </dgm:t>
    </dgm:pt>
    <dgm:pt modelId="{B37E27F9-5DD7-4116-8562-4217DE139F3B}" type="parTrans" cxnId="{1020741A-EA4B-4827-B8F3-1944A04DA743}">
      <dgm:prSet/>
      <dgm:spPr/>
      <dgm:t>
        <a:bodyPr/>
        <a:lstStyle/>
        <a:p>
          <a:endParaRPr lang="en-GB"/>
        </a:p>
      </dgm:t>
    </dgm:pt>
    <dgm:pt modelId="{E5272973-F163-4BCE-B54D-E5DCC41B407F}" type="sibTrans" cxnId="{1020741A-EA4B-4827-B8F3-1944A04DA743}">
      <dgm:prSet/>
      <dgm:spPr/>
      <dgm:t>
        <a:bodyPr/>
        <a:lstStyle/>
        <a:p>
          <a:endParaRPr lang="en-GB"/>
        </a:p>
      </dgm:t>
    </dgm:pt>
    <dgm:pt modelId="{A92B7CBF-624F-4619-90E6-3CE614EF9921}">
      <dgm:prSet phldrT="[Text]" custT="1"/>
      <dgm:spPr/>
      <dgm:t>
        <a:bodyPr/>
        <a:lstStyle/>
        <a:p>
          <a:r>
            <a:rPr lang="en-GB" sz="1600" b="1" dirty="0"/>
            <a:t>Liberal Peace</a:t>
          </a:r>
        </a:p>
      </dgm:t>
    </dgm:pt>
    <dgm:pt modelId="{E8F96586-E34A-45FE-890C-AD31D5F5D4B5}" type="parTrans" cxnId="{57A670C1-0E30-4B54-BD39-DB79250BB4A6}">
      <dgm:prSet/>
      <dgm:spPr/>
      <dgm:t>
        <a:bodyPr/>
        <a:lstStyle/>
        <a:p>
          <a:endParaRPr lang="en-GB"/>
        </a:p>
      </dgm:t>
    </dgm:pt>
    <dgm:pt modelId="{483A0F40-4303-4BAE-85DB-5F76307DDF51}" type="sibTrans" cxnId="{57A670C1-0E30-4B54-BD39-DB79250BB4A6}">
      <dgm:prSet/>
      <dgm:spPr/>
      <dgm:t>
        <a:bodyPr/>
        <a:lstStyle/>
        <a:p>
          <a:endParaRPr lang="en-GB"/>
        </a:p>
      </dgm:t>
    </dgm:pt>
    <dgm:pt modelId="{6DB9E809-C2EF-4F79-9130-1F0FBF4EDC90}">
      <dgm:prSet phldrT="[Text]" custT="1"/>
      <dgm:spPr/>
      <dgm:t>
        <a:bodyPr/>
        <a:lstStyle/>
        <a:p>
          <a:r>
            <a:rPr lang="en-GB" sz="1600" b="1" dirty="0"/>
            <a:t>Security Reform</a:t>
          </a:r>
        </a:p>
      </dgm:t>
    </dgm:pt>
    <dgm:pt modelId="{8A71A46F-414C-4BB5-8E72-C68C25ACBB86}" type="parTrans" cxnId="{D76D10D1-BAFA-4714-A070-A76AC615F20A}">
      <dgm:prSet/>
      <dgm:spPr/>
      <dgm:t>
        <a:bodyPr/>
        <a:lstStyle/>
        <a:p>
          <a:endParaRPr lang="en-GB"/>
        </a:p>
      </dgm:t>
    </dgm:pt>
    <dgm:pt modelId="{ADC6185F-3531-4096-8F91-DCF8B51FE48D}" type="sibTrans" cxnId="{D76D10D1-BAFA-4714-A070-A76AC615F20A}">
      <dgm:prSet/>
      <dgm:spPr/>
      <dgm:t>
        <a:bodyPr/>
        <a:lstStyle/>
        <a:p>
          <a:endParaRPr lang="en-GB"/>
        </a:p>
      </dgm:t>
    </dgm:pt>
    <dgm:pt modelId="{47FE4AC1-5389-4B14-BD4B-ABA1E3869DF9}">
      <dgm:prSet phldrT="[Text]" custT="1"/>
      <dgm:spPr/>
      <dgm:t>
        <a:bodyPr/>
        <a:lstStyle/>
        <a:p>
          <a:r>
            <a:rPr lang="en-GB" sz="1400" b="1" dirty="0"/>
            <a:t>Post-conflict</a:t>
          </a:r>
          <a:r>
            <a:rPr lang="en-GB" sz="1600" b="1" dirty="0"/>
            <a:t> Elections</a:t>
          </a:r>
        </a:p>
      </dgm:t>
    </dgm:pt>
    <dgm:pt modelId="{953A118B-BC4B-4A37-8A5C-F29BDBB52217}" type="parTrans" cxnId="{5E7965B3-BF1C-44C7-9160-7134E7E091A7}">
      <dgm:prSet/>
      <dgm:spPr/>
      <dgm:t>
        <a:bodyPr/>
        <a:lstStyle/>
        <a:p>
          <a:endParaRPr lang="en-GB"/>
        </a:p>
      </dgm:t>
    </dgm:pt>
    <dgm:pt modelId="{B36BFCFF-D8CD-492D-9D16-0BA467DA83A3}" type="sibTrans" cxnId="{5E7965B3-BF1C-44C7-9160-7134E7E091A7}">
      <dgm:prSet/>
      <dgm:spPr/>
      <dgm:t>
        <a:bodyPr/>
        <a:lstStyle/>
        <a:p>
          <a:endParaRPr lang="en-GB"/>
        </a:p>
      </dgm:t>
    </dgm:pt>
    <dgm:pt modelId="{F3E6CFFD-E950-4495-AA0D-29D01A16D7DE}">
      <dgm:prSet phldrT="[Text]" custT="1"/>
      <dgm:spPr/>
      <dgm:t>
        <a:bodyPr/>
        <a:lstStyle/>
        <a:p>
          <a:r>
            <a:rPr lang="en-GB" sz="1600" b="1" dirty="0"/>
            <a:t>Economic Transition</a:t>
          </a:r>
        </a:p>
      </dgm:t>
    </dgm:pt>
    <dgm:pt modelId="{5E9EFAA9-2E4A-4AEC-AA76-684671F93CD6}" type="parTrans" cxnId="{F27DCD1C-CA55-433D-BC58-2F816C31765D}">
      <dgm:prSet/>
      <dgm:spPr/>
      <dgm:t>
        <a:bodyPr/>
        <a:lstStyle/>
        <a:p>
          <a:endParaRPr lang="en-GB"/>
        </a:p>
      </dgm:t>
    </dgm:pt>
    <dgm:pt modelId="{51B986A1-F815-4467-8748-F560CDA5B9D7}" type="sibTrans" cxnId="{F27DCD1C-CA55-433D-BC58-2F816C31765D}">
      <dgm:prSet/>
      <dgm:spPr/>
      <dgm:t>
        <a:bodyPr/>
        <a:lstStyle/>
        <a:p>
          <a:endParaRPr lang="en-GB"/>
        </a:p>
      </dgm:t>
    </dgm:pt>
    <dgm:pt modelId="{B4E33E25-CD5E-4A23-B9E1-A33766E8CD3E}">
      <dgm:prSet phldrT="[Text]" custT="1"/>
      <dgm:spPr/>
      <dgm:t>
        <a:bodyPr/>
        <a:lstStyle/>
        <a:p>
          <a:r>
            <a:rPr lang="en-GB" sz="1600" b="1" dirty="0"/>
            <a:t>Justice for Peace</a:t>
          </a:r>
        </a:p>
      </dgm:t>
    </dgm:pt>
    <dgm:pt modelId="{30D92019-A6EC-460E-B46A-5718C4CE08CA}" type="parTrans" cxnId="{947A7947-C6A1-4B84-9F6A-BA849F0AC591}">
      <dgm:prSet/>
      <dgm:spPr/>
      <dgm:t>
        <a:bodyPr/>
        <a:lstStyle/>
        <a:p>
          <a:endParaRPr lang="en-GB"/>
        </a:p>
      </dgm:t>
    </dgm:pt>
    <dgm:pt modelId="{CF3BAC8C-4165-4693-8971-EF6865ABD381}" type="sibTrans" cxnId="{947A7947-C6A1-4B84-9F6A-BA849F0AC591}">
      <dgm:prSet/>
      <dgm:spPr/>
      <dgm:t>
        <a:bodyPr/>
        <a:lstStyle/>
        <a:p>
          <a:endParaRPr lang="en-GB"/>
        </a:p>
      </dgm:t>
    </dgm:pt>
    <dgm:pt modelId="{C4737AAC-BC34-4C9A-85AC-86CE32DD0B75}">
      <dgm:prSet phldrT="[Text]" custT="1"/>
      <dgm:spPr/>
      <dgm:t>
        <a:bodyPr/>
        <a:lstStyle/>
        <a:p>
          <a:r>
            <a:rPr lang="en-GB" sz="1600" b="1" dirty="0"/>
            <a:t>Causes of Conflict</a:t>
          </a:r>
        </a:p>
      </dgm:t>
    </dgm:pt>
    <dgm:pt modelId="{263CD87D-31D8-4BBC-BDF5-BE452183BF8A}" type="sibTrans" cxnId="{68177BDC-5A80-400F-8594-12162612DE28}">
      <dgm:prSet/>
      <dgm:spPr/>
      <dgm:t>
        <a:bodyPr/>
        <a:lstStyle/>
        <a:p>
          <a:endParaRPr lang="en-GB"/>
        </a:p>
      </dgm:t>
    </dgm:pt>
    <dgm:pt modelId="{7A748183-31B6-4F19-AF9D-19C81BC3F128}" type="parTrans" cxnId="{68177BDC-5A80-400F-8594-12162612DE28}">
      <dgm:prSet/>
      <dgm:spPr/>
      <dgm:t>
        <a:bodyPr/>
        <a:lstStyle/>
        <a:p>
          <a:endParaRPr lang="en-GB"/>
        </a:p>
      </dgm:t>
    </dgm:pt>
    <dgm:pt modelId="{C6954D6D-E2A7-4E8B-813E-2DB6B6CC0B22}" type="pres">
      <dgm:prSet presAssocID="{8360AE1E-4C5C-411C-ACDA-339E914AB1B3}" presName="rootnode" presStyleCnt="0">
        <dgm:presLayoutVars>
          <dgm:chMax/>
          <dgm:chPref/>
          <dgm:dir/>
          <dgm:animLvl val="lvl"/>
        </dgm:presLayoutVars>
      </dgm:prSet>
      <dgm:spPr/>
    </dgm:pt>
    <dgm:pt modelId="{3084E2F6-CD10-443D-9CE3-13E25A06916A}" type="pres">
      <dgm:prSet presAssocID="{C4737AAC-BC34-4C9A-85AC-86CE32DD0B75}" presName="composite" presStyleCnt="0"/>
      <dgm:spPr/>
    </dgm:pt>
    <dgm:pt modelId="{FCEC6F59-F7C6-42FD-88D2-DC729CA7E832}" type="pres">
      <dgm:prSet presAssocID="{C4737AAC-BC34-4C9A-85AC-86CE32DD0B75}" presName="LShape" presStyleLbl="alignNode1" presStyleIdx="0" presStyleCnt="15"/>
      <dgm:spPr/>
    </dgm:pt>
    <dgm:pt modelId="{3216164C-7A3C-4177-BA63-7BA434CD885E}" type="pres">
      <dgm:prSet presAssocID="{C4737AAC-BC34-4C9A-85AC-86CE32DD0B75}" presName="ParentText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C1D3BDB0-910C-4EED-9F45-E5B74FEE7EF0}" type="pres">
      <dgm:prSet presAssocID="{C4737AAC-BC34-4C9A-85AC-86CE32DD0B75}" presName="Triangle" presStyleLbl="alignNode1" presStyleIdx="1" presStyleCnt="15"/>
      <dgm:spPr/>
    </dgm:pt>
    <dgm:pt modelId="{C38ACCE4-FD14-4928-9A28-91685BCA1222}" type="pres">
      <dgm:prSet presAssocID="{263CD87D-31D8-4BBC-BDF5-BE452183BF8A}" presName="sibTrans" presStyleCnt="0"/>
      <dgm:spPr/>
    </dgm:pt>
    <dgm:pt modelId="{B42E73F3-AA06-4211-B51F-9D4FA23F0970}" type="pres">
      <dgm:prSet presAssocID="{263CD87D-31D8-4BBC-BDF5-BE452183BF8A}" presName="space" presStyleCnt="0"/>
      <dgm:spPr/>
    </dgm:pt>
    <dgm:pt modelId="{A83C4001-00FE-48EA-BDD8-0E866E183C74}" type="pres">
      <dgm:prSet presAssocID="{39F11378-BFAF-41AF-8D47-AF2BF05653F7}" presName="composite" presStyleCnt="0"/>
      <dgm:spPr/>
    </dgm:pt>
    <dgm:pt modelId="{2C08903E-5910-4D88-A641-3886C7C572A2}" type="pres">
      <dgm:prSet presAssocID="{39F11378-BFAF-41AF-8D47-AF2BF05653F7}" presName="LShape" presStyleLbl="alignNode1" presStyleIdx="2" presStyleCnt="15"/>
      <dgm:spPr/>
    </dgm:pt>
    <dgm:pt modelId="{D34FC1BF-03D0-4D29-BEA2-6FCEFBA178BA}" type="pres">
      <dgm:prSet presAssocID="{39F11378-BFAF-41AF-8D47-AF2BF05653F7}" presName="ParentText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86ECF76F-1A95-4567-BA67-0B747EE265A0}" type="pres">
      <dgm:prSet presAssocID="{39F11378-BFAF-41AF-8D47-AF2BF05653F7}" presName="Triangle" presStyleLbl="alignNode1" presStyleIdx="3" presStyleCnt="15"/>
      <dgm:spPr/>
    </dgm:pt>
    <dgm:pt modelId="{F0497BA6-D00A-4528-87B4-82B0E18E6C02}" type="pres">
      <dgm:prSet presAssocID="{48C3A59B-8088-4E57-8C87-0DD2EBE25B9A}" presName="sibTrans" presStyleCnt="0"/>
      <dgm:spPr/>
    </dgm:pt>
    <dgm:pt modelId="{55D67D38-541E-4896-B901-E1A4EBE31C71}" type="pres">
      <dgm:prSet presAssocID="{48C3A59B-8088-4E57-8C87-0DD2EBE25B9A}" presName="space" presStyleCnt="0"/>
      <dgm:spPr/>
    </dgm:pt>
    <dgm:pt modelId="{7B9D6A2F-1B9C-4BFD-B99C-BC6435C55618}" type="pres">
      <dgm:prSet presAssocID="{A2CD5D9B-8D5E-4A6D-AB42-82C0F851393E}" presName="composite" presStyleCnt="0"/>
      <dgm:spPr/>
    </dgm:pt>
    <dgm:pt modelId="{FABAF1F8-4BD9-42D3-A93D-A3BD17100093}" type="pres">
      <dgm:prSet presAssocID="{A2CD5D9B-8D5E-4A6D-AB42-82C0F851393E}" presName="LShape" presStyleLbl="alignNode1" presStyleIdx="4" presStyleCnt="15"/>
      <dgm:spPr/>
    </dgm:pt>
    <dgm:pt modelId="{D7B7216A-2EDA-4D83-9A14-AA9E171739CD}" type="pres">
      <dgm:prSet presAssocID="{A2CD5D9B-8D5E-4A6D-AB42-82C0F851393E}" presName="ParentText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BB045BE4-B291-4403-8220-295F72EEF9E1}" type="pres">
      <dgm:prSet presAssocID="{A2CD5D9B-8D5E-4A6D-AB42-82C0F851393E}" presName="Triangle" presStyleLbl="alignNode1" presStyleIdx="5" presStyleCnt="15"/>
      <dgm:spPr/>
    </dgm:pt>
    <dgm:pt modelId="{D4E143D4-9AEB-4675-9D88-0310C40C3E5C}" type="pres">
      <dgm:prSet presAssocID="{E5272973-F163-4BCE-B54D-E5DCC41B407F}" presName="sibTrans" presStyleCnt="0"/>
      <dgm:spPr/>
    </dgm:pt>
    <dgm:pt modelId="{CAF961B5-BDAF-4598-BA22-3A3FD7802304}" type="pres">
      <dgm:prSet presAssocID="{E5272973-F163-4BCE-B54D-E5DCC41B407F}" presName="space" presStyleCnt="0"/>
      <dgm:spPr/>
    </dgm:pt>
    <dgm:pt modelId="{4B294C25-93F2-47BD-84CB-D0A90243CC7A}" type="pres">
      <dgm:prSet presAssocID="{A92B7CBF-624F-4619-90E6-3CE614EF9921}" presName="composite" presStyleCnt="0"/>
      <dgm:spPr/>
    </dgm:pt>
    <dgm:pt modelId="{9807D43A-0398-41B5-96D9-9C5ED2ADD2AA}" type="pres">
      <dgm:prSet presAssocID="{A92B7CBF-624F-4619-90E6-3CE614EF9921}" presName="LShape" presStyleLbl="alignNode1" presStyleIdx="6" presStyleCnt="15"/>
      <dgm:spPr/>
    </dgm:pt>
    <dgm:pt modelId="{F0CD853A-F6E0-45FD-9387-3B46E8451CEF}" type="pres">
      <dgm:prSet presAssocID="{A92B7CBF-624F-4619-90E6-3CE614EF9921}" presName="ParentText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F14731AA-FBAA-4A8F-900F-6E3CEA9ADEC5}" type="pres">
      <dgm:prSet presAssocID="{A92B7CBF-624F-4619-90E6-3CE614EF9921}" presName="Triangle" presStyleLbl="alignNode1" presStyleIdx="7" presStyleCnt="15"/>
      <dgm:spPr/>
    </dgm:pt>
    <dgm:pt modelId="{E47D04B9-310C-43B3-AC07-4F4DF75A33E8}" type="pres">
      <dgm:prSet presAssocID="{483A0F40-4303-4BAE-85DB-5F76307DDF51}" presName="sibTrans" presStyleCnt="0"/>
      <dgm:spPr/>
    </dgm:pt>
    <dgm:pt modelId="{B6542625-EFFB-4932-A54F-277DB497DC11}" type="pres">
      <dgm:prSet presAssocID="{483A0F40-4303-4BAE-85DB-5F76307DDF51}" presName="space" presStyleCnt="0"/>
      <dgm:spPr/>
    </dgm:pt>
    <dgm:pt modelId="{3B42F4E1-AD9A-4BDA-9B7E-D59B58F1B085}" type="pres">
      <dgm:prSet presAssocID="{6DB9E809-C2EF-4F79-9130-1F0FBF4EDC90}" presName="composite" presStyleCnt="0"/>
      <dgm:spPr/>
    </dgm:pt>
    <dgm:pt modelId="{2322004E-1088-4860-9D95-416AA3D952B8}" type="pres">
      <dgm:prSet presAssocID="{6DB9E809-C2EF-4F79-9130-1F0FBF4EDC90}" presName="LShape" presStyleLbl="alignNode1" presStyleIdx="8" presStyleCnt="15"/>
      <dgm:spPr/>
    </dgm:pt>
    <dgm:pt modelId="{AB9A6648-07DF-4EB1-8AEF-35754CC04279}" type="pres">
      <dgm:prSet presAssocID="{6DB9E809-C2EF-4F79-9130-1F0FBF4EDC90}" presName="ParentText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9AD7496D-103A-42E9-B5F6-E0201CE98DE3}" type="pres">
      <dgm:prSet presAssocID="{6DB9E809-C2EF-4F79-9130-1F0FBF4EDC90}" presName="Triangle" presStyleLbl="alignNode1" presStyleIdx="9" presStyleCnt="15"/>
      <dgm:spPr/>
    </dgm:pt>
    <dgm:pt modelId="{ADCCA2BB-4E74-466B-9892-7C69EFE3C011}" type="pres">
      <dgm:prSet presAssocID="{ADC6185F-3531-4096-8F91-DCF8B51FE48D}" presName="sibTrans" presStyleCnt="0"/>
      <dgm:spPr/>
    </dgm:pt>
    <dgm:pt modelId="{CF74C4C6-80B4-4409-9F29-4ABEF9040126}" type="pres">
      <dgm:prSet presAssocID="{ADC6185F-3531-4096-8F91-DCF8B51FE48D}" presName="space" presStyleCnt="0"/>
      <dgm:spPr/>
    </dgm:pt>
    <dgm:pt modelId="{E4B92F64-FB85-47F7-AF89-A1AD9340CD78}" type="pres">
      <dgm:prSet presAssocID="{47FE4AC1-5389-4B14-BD4B-ABA1E3869DF9}" presName="composite" presStyleCnt="0"/>
      <dgm:spPr/>
    </dgm:pt>
    <dgm:pt modelId="{ABFBAE39-755A-4264-BD4E-8068F1813987}" type="pres">
      <dgm:prSet presAssocID="{47FE4AC1-5389-4B14-BD4B-ABA1E3869DF9}" presName="LShape" presStyleLbl="alignNode1" presStyleIdx="10" presStyleCnt="15"/>
      <dgm:spPr/>
    </dgm:pt>
    <dgm:pt modelId="{B8906CDB-F350-4C43-AD78-9A97A6FA2D35}" type="pres">
      <dgm:prSet presAssocID="{47FE4AC1-5389-4B14-BD4B-ABA1E3869DF9}" presName="ParentText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E79408AE-DD05-46AC-A599-45D8A5D4A6A5}" type="pres">
      <dgm:prSet presAssocID="{47FE4AC1-5389-4B14-BD4B-ABA1E3869DF9}" presName="Triangle" presStyleLbl="alignNode1" presStyleIdx="11" presStyleCnt="15"/>
      <dgm:spPr/>
    </dgm:pt>
    <dgm:pt modelId="{FE41DF9A-BFBC-41AF-B4EE-AF2F69C065F7}" type="pres">
      <dgm:prSet presAssocID="{B36BFCFF-D8CD-492D-9D16-0BA467DA83A3}" presName="sibTrans" presStyleCnt="0"/>
      <dgm:spPr/>
    </dgm:pt>
    <dgm:pt modelId="{4E3E59A5-E4C0-49E8-BE50-BD52DF98854A}" type="pres">
      <dgm:prSet presAssocID="{B36BFCFF-D8CD-492D-9D16-0BA467DA83A3}" presName="space" presStyleCnt="0"/>
      <dgm:spPr/>
    </dgm:pt>
    <dgm:pt modelId="{C7EECF0A-4C00-4CFD-A489-0E7878974C42}" type="pres">
      <dgm:prSet presAssocID="{F3E6CFFD-E950-4495-AA0D-29D01A16D7DE}" presName="composite" presStyleCnt="0"/>
      <dgm:spPr/>
    </dgm:pt>
    <dgm:pt modelId="{699900D0-ED5E-43E1-A8FE-0E2E803A00E0}" type="pres">
      <dgm:prSet presAssocID="{F3E6CFFD-E950-4495-AA0D-29D01A16D7DE}" presName="LShape" presStyleLbl="alignNode1" presStyleIdx="12" presStyleCnt="15"/>
      <dgm:spPr/>
    </dgm:pt>
    <dgm:pt modelId="{72954F78-6A38-4D61-AABB-EFCEEC3CA8E6}" type="pres">
      <dgm:prSet presAssocID="{F3E6CFFD-E950-4495-AA0D-29D01A16D7DE}" presName="ParentText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BF6919D4-81A5-47D7-A0B1-8C48EC788293}" type="pres">
      <dgm:prSet presAssocID="{F3E6CFFD-E950-4495-AA0D-29D01A16D7DE}" presName="Triangle" presStyleLbl="alignNode1" presStyleIdx="13" presStyleCnt="15"/>
      <dgm:spPr/>
    </dgm:pt>
    <dgm:pt modelId="{28EC71E8-82E8-4D9D-9A60-70B311646C9C}" type="pres">
      <dgm:prSet presAssocID="{51B986A1-F815-4467-8748-F560CDA5B9D7}" presName="sibTrans" presStyleCnt="0"/>
      <dgm:spPr/>
    </dgm:pt>
    <dgm:pt modelId="{DE944E50-4257-4CE4-B968-D160B84AFA4E}" type="pres">
      <dgm:prSet presAssocID="{51B986A1-F815-4467-8748-F560CDA5B9D7}" presName="space" presStyleCnt="0"/>
      <dgm:spPr/>
    </dgm:pt>
    <dgm:pt modelId="{0FC3B884-96CA-4155-BA2C-CA0A45A1FDDB}" type="pres">
      <dgm:prSet presAssocID="{B4E33E25-CD5E-4A23-B9E1-A33766E8CD3E}" presName="composite" presStyleCnt="0"/>
      <dgm:spPr/>
    </dgm:pt>
    <dgm:pt modelId="{D5C55CD0-B162-4FA6-9758-5C27B656BFA3}" type="pres">
      <dgm:prSet presAssocID="{B4E33E25-CD5E-4A23-B9E1-A33766E8CD3E}" presName="LShape" presStyleLbl="alignNode1" presStyleIdx="14" presStyleCnt="15"/>
      <dgm:spPr/>
    </dgm:pt>
    <dgm:pt modelId="{59582A48-0472-4D6D-AFD4-A71D9DA6B690}" type="pres">
      <dgm:prSet presAssocID="{B4E33E25-CD5E-4A23-B9E1-A33766E8CD3E}" presName="ParentText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1020741A-EA4B-4827-B8F3-1944A04DA743}" srcId="{8360AE1E-4C5C-411C-ACDA-339E914AB1B3}" destId="{A2CD5D9B-8D5E-4A6D-AB42-82C0F851393E}" srcOrd="2" destOrd="0" parTransId="{B37E27F9-5DD7-4116-8562-4217DE139F3B}" sibTransId="{E5272973-F163-4BCE-B54D-E5DCC41B407F}"/>
    <dgm:cxn modelId="{F27DCD1C-CA55-433D-BC58-2F816C31765D}" srcId="{8360AE1E-4C5C-411C-ACDA-339E914AB1B3}" destId="{F3E6CFFD-E950-4495-AA0D-29D01A16D7DE}" srcOrd="6" destOrd="0" parTransId="{5E9EFAA9-2E4A-4AEC-AA76-684671F93CD6}" sibTransId="{51B986A1-F815-4467-8748-F560CDA5B9D7}"/>
    <dgm:cxn modelId="{334BF83F-E758-4F7C-9CC5-DAAFCC1ECAA9}" type="presOf" srcId="{A92B7CBF-624F-4619-90E6-3CE614EF9921}" destId="{F0CD853A-F6E0-45FD-9387-3B46E8451CEF}" srcOrd="0" destOrd="0" presId="urn:microsoft.com/office/officeart/2009/3/layout/StepUpProcess"/>
    <dgm:cxn modelId="{AC68EF5B-B07D-41F7-AC97-67AF65466093}" type="presOf" srcId="{6DB9E809-C2EF-4F79-9130-1F0FBF4EDC90}" destId="{AB9A6648-07DF-4EB1-8AEF-35754CC04279}" srcOrd="0" destOrd="0" presId="urn:microsoft.com/office/officeart/2009/3/layout/StepUpProcess"/>
    <dgm:cxn modelId="{947A7947-C6A1-4B84-9F6A-BA849F0AC591}" srcId="{8360AE1E-4C5C-411C-ACDA-339E914AB1B3}" destId="{B4E33E25-CD5E-4A23-B9E1-A33766E8CD3E}" srcOrd="7" destOrd="0" parTransId="{30D92019-A6EC-460E-B46A-5718C4CE08CA}" sibTransId="{CF3BAC8C-4165-4693-8971-EF6865ABD381}"/>
    <dgm:cxn modelId="{80568885-3108-4B35-BBBF-AE21A130643E}" type="presOf" srcId="{C4737AAC-BC34-4C9A-85AC-86CE32DD0B75}" destId="{3216164C-7A3C-4177-BA63-7BA434CD885E}" srcOrd="0" destOrd="0" presId="urn:microsoft.com/office/officeart/2009/3/layout/StepUpProcess"/>
    <dgm:cxn modelId="{038FB09E-F836-4D4D-9B8C-D25F2683134B}" type="presOf" srcId="{B4E33E25-CD5E-4A23-B9E1-A33766E8CD3E}" destId="{59582A48-0472-4D6D-AFD4-A71D9DA6B690}" srcOrd="0" destOrd="0" presId="urn:microsoft.com/office/officeart/2009/3/layout/StepUpProcess"/>
    <dgm:cxn modelId="{9EB455AB-EF3D-47BA-A86F-7B0E1D9DC3C1}" srcId="{8360AE1E-4C5C-411C-ACDA-339E914AB1B3}" destId="{39F11378-BFAF-41AF-8D47-AF2BF05653F7}" srcOrd="1" destOrd="0" parTransId="{F1D92A20-A16F-411D-87E4-943B7D8291D0}" sibTransId="{48C3A59B-8088-4E57-8C87-0DD2EBE25B9A}"/>
    <dgm:cxn modelId="{7C6115AF-B53F-486E-95E7-6CB17CC53412}" type="presOf" srcId="{39F11378-BFAF-41AF-8D47-AF2BF05653F7}" destId="{D34FC1BF-03D0-4D29-BEA2-6FCEFBA178BA}" srcOrd="0" destOrd="0" presId="urn:microsoft.com/office/officeart/2009/3/layout/StepUpProcess"/>
    <dgm:cxn modelId="{5E7965B3-BF1C-44C7-9160-7134E7E091A7}" srcId="{8360AE1E-4C5C-411C-ACDA-339E914AB1B3}" destId="{47FE4AC1-5389-4B14-BD4B-ABA1E3869DF9}" srcOrd="5" destOrd="0" parTransId="{953A118B-BC4B-4A37-8A5C-F29BDBB52217}" sibTransId="{B36BFCFF-D8CD-492D-9D16-0BA467DA83A3}"/>
    <dgm:cxn modelId="{263A6DC0-0374-4775-BC31-E7CA792534DE}" type="presOf" srcId="{A2CD5D9B-8D5E-4A6D-AB42-82C0F851393E}" destId="{D7B7216A-2EDA-4D83-9A14-AA9E171739CD}" srcOrd="0" destOrd="0" presId="urn:microsoft.com/office/officeart/2009/3/layout/StepUpProcess"/>
    <dgm:cxn modelId="{57A670C1-0E30-4B54-BD39-DB79250BB4A6}" srcId="{8360AE1E-4C5C-411C-ACDA-339E914AB1B3}" destId="{A92B7CBF-624F-4619-90E6-3CE614EF9921}" srcOrd="3" destOrd="0" parTransId="{E8F96586-E34A-45FE-890C-AD31D5F5D4B5}" sibTransId="{483A0F40-4303-4BAE-85DB-5F76307DDF51}"/>
    <dgm:cxn modelId="{42311BC3-3C1E-40BA-8529-55DB491FDF10}" type="presOf" srcId="{8360AE1E-4C5C-411C-ACDA-339E914AB1B3}" destId="{C6954D6D-E2A7-4E8B-813E-2DB6B6CC0B22}" srcOrd="0" destOrd="0" presId="urn:microsoft.com/office/officeart/2009/3/layout/StepUpProcess"/>
    <dgm:cxn modelId="{ED3BB2CC-22EA-4DC0-ADB0-F2AFAA441692}" type="presOf" srcId="{F3E6CFFD-E950-4495-AA0D-29D01A16D7DE}" destId="{72954F78-6A38-4D61-AABB-EFCEEC3CA8E6}" srcOrd="0" destOrd="0" presId="urn:microsoft.com/office/officeart/2009/3/layout/StepUpProcess"/>
    <dgm:cxn modelId="{D76D10D1-BAFA-4714-A070-A76AC615F20A}" srcId="{8360AE1E-4C5C-411C-ACDA-339E914AB1B3}" destId="{6DB9E809-C2EF-4F79-9130-1F0FBF4EDC90}" srcOrd="4" destOrd="0" parTransId="{8A71A46F-414C-4BB5-8E72-C68C25ACBB86}" sibTransId="{ADC6185F-3531-4096-8F91-DCF8B51FE48D}"/>
    <dgm:cxn modelId="{4286CBD3-FF3A-4926-8686-E8DA476E6610}" type="presOf" srcId="{47FE4AC1-5389-4B14-BD4B-ABA1E3869DF9}" destId="{B8906CDB-F350-4C43-AD78-9A97A6FA2D35}" srcOrd="0" destOrd="0" presId="urn:microsoft.com/office/officeart/2009/3/layout/StepUpProcess"/>
    <dgm:cxn modelId="{68177BDC-5A80-400F-8594-12162612DE28}" srcId="{8360AE1E-4C5C-411C-ACDA-339E914AB1B3}" destId="{C4737AAC-BC34-4C9A-85AC-86CE32DD0B75}" srcOrd="0" destOrd="0" parTransId="{7A748183-31B6-4F19-AF9D-19C81BC3F128}" sibTransId="{263CD87D-31D8-4BBC-BDF5-BE452183BF8A}"/>
    <dgm:cxn modelId="{C8D29303-EB42-4E31-BB2F-F9E2671573C4}" type="presParOf" srcId="{C6954D6D-E2A7-4E8B-813E-2DB6B6CC0B22}" destId="{3084E2F6-CD10-443D-9CE3-13E25A06916A}" srcOrd="0" destOrd="0" presId="urn:microsoft.com/office/officeart/2009/3/layout/StepUpProcess"/>
    <dgm:cxn modelId="{4C24FDAD-615D-4A9D-9D12-58D3D3563597}" type="presParOf" srcId="{3084E2F6-CD10-443D-9CE3-13E25A06916A}" destId="{FCEC6F59-F7C6-42FD-88D2-DC729CA7E832}" srcOrd="0" destOrd="0" presId="urn:microsoft.com/office/officeart/2009/3/layout/StepUpProcess"/>
    <dgm:cxn modelId="{DF2B7E86-4552-495C-B52F-8247F9D64FF7}" type="presParOf" srcId="{3084E2F6-CD10-443D-9CE3-13E25A06916A}" destId="{3216164C-7A3C-4177-BA63-7BA434CD885E}" srcOrd="1" destOrd="0" presId="urn:microsoft.com/office/officeart/2009/3/layout/StepUpProcess"/>
    <dgm:cxn modelId="{857171E6-D6B5-41D0-99E8-15E3141844A3}" type="presParOf" srcId="{3084E2F6-CD10-443D-9CE3-13E25A06916A}" destId="{C1D3BDB0-910C-4EED-9F45-E5B74FEE7EF0}" srcOrd="2" destOrd="0" presId="urn:microsoft.com/office/officeart/2009/3/layout/StepUpProcess"/>
    <dgm:cxn modelId="{F844EA31-73E1-41CC-AF59-F83DD4F6593A}" type="presParOf" srcId="{C6954D6D-E2A7-4E8B-813E-2DB6B6CC0B22}" destId="{C38ACCE4-FD14-4928-9A28-91685BCA1222}" srcOrd="1" destOrd="0" presId="urn:microsoft.com/office/officeart/2009/3/layout/StepUpProcess"/>
    <dgm:cxn modelId="{AA5B37DA-0882-40A5-9512-FFF47065B627}" type="presParOf" srcId="{C38ACCE4-FD14-4928-9A28-91685BCA1222}" destId="{B42E73F3-AA06-4211-B51F-9D4FA23F0970}" srcOrd="0" destOrd="0" presId="urn:microsoft.com/office/officeart/2009/3/layout/StepUpProcess"/>
    <dgm:cxn modelId="{5D6B2E69-658F-4ADD-AA62-F008BFCA116B}" type="presParOf" srcId="{C6954D6D-E2A7-4E8B-813E-2DB6B6CC0B22}" destId="{A83C4001-00FE-48EA-BDD8-0E866E183C74}" srcOrd="2" destOrd="0" presId="urn:microsoft.com/office/officeart/2009/3/layout/StepUpProcess"/>
    <dgm:cxn modelId="{213597C0-B17B-4F64-8490-F954EF34C0B7}" type="presParOf" srcId="{A83C4001-00FE-48EA-BDD8-0E866E183C74}" destId="{2C08903E-5910-4D88-A641-3886C7C572A2}" srcOrd="0" destOrd="0" presId="urn:microsoft.com/office/officeart/2009/3/layout/StepUpProcess"/>
    <dgm:cxn modelId="{C75D8F35-5776-441C-92C1-669450539603}" type="presParOf" srcId="{A83C4001-00FE-48EA-BDD8-0E866E183C74}" destId="{D34FC1BF-03D0-4D29-BEA2-6FCEFBA178BA}" srcOrd="1" destOrd="0" presId="urn:microsoft.com/office/officeart/2009/3/layout/StepUpProcess"/>
    <dgm:cxn modelId="{2CE4BE14-713F-43E1-A97F-2A8D4D81FB72}" type="presParOf" srcId="{A83C4001-00FE-48EA-BDD8-0E866E183C74}" destId="{86ECF76F-1A95-4567-BA67-0B747EE265A0}" srcOrd="2" destOrd="0" presId="urn:microsoft.com/office/officeart/2009/3/layout/StepUpProcess"/>
    <dgm:cxn modelId="{1DC0F9D7-4DF7-4D76-A92B-391E62F78280}" type="presParOf" srcId="{C6954D6D-E2A7-4E8B-813E-2DB6B6CC0B22}" destId="{F0497BA6-D00A-4528-87B4-82B0E18E6C02}" srcOrd="3" destOrd="0" presId="urn:microsoft.com/office/officeart/2009/3/layout/StepUpProcess"/>
    <dgm:cxn modelId="{DBED3AAF-733B-4FCC-B9A6-396F65560FFC}" type="presParOf" srcId="{F0497BA6-D00A-4528-87B4-82B0E18E6C02}" destId="{55D67D38-541E-4896-B901-E1A4EBE31C71}" srcOrd="0" destOrd="0" presId="urn:microsoft.com/office/officeart/2009/3/layout/StepUpProcess"/>
    <dgm:cxn modelId="{BB067044-DD91-4EC5-89F2-EEE5C42AB1D5}" type="presParOf" srcId="{C6954D6D-E2A7-4E8B-813E-2DB6B6CC0B22}" destId="{7B9D6A2F-1B9C-4BFD-B99C-BC6435C55618}" srcOrd="4" destOrd="0" presId="urn:microsoft.com/office/officeart/2009/3/layout/StepUpProcess"/>
    <dgm:cxn modelId="{9E59BFB8-13BB-4518-99A8-608AB757CA0B}" type="presParOf" srcId="{7B9D6A2F-1B9C-4BFD-B99C-BC6435C55618}" destId="{FABAF1F8-4BD9-42D3-A93D-A3BD17100093}" srcOrd="0" destOrd="0" presId="urn:microsoft.com/office/officeart/2009/3/layout/StepUpProcess"/>
    <dgm:cxn modelId="{A5427A47-AB8E-4E1A-9874-121264752651}" type="presParOf" srcId="{7B9D6A2F-1B9C-4BFD-B99C-BC6435C55618}" destId="{D7B7216A-2EDA-4D83-9A14-AA9E171739CD}" srcOrd="1" destOrd="0" presId="urn:microsoft.com/office/officeart/2009/3/layout/StepUpProcess"/>
    <dgm:cxn modelId="{052AB56E-C6BA-4EA6-B95C-CCD88878F849}" type="presParOf" srcId="{7B9D6A2F-1B9C-4BFD-B99C-BC6435C55618}" destId="{BB045BE4-B291-4403-8220-295F72EEF9E1}" srcOrd="2" destOrd="0" presId="urn:microsoft.com/office/officeart/2009/3/layout/StepUpProcess"/>
    <dgm:cxn modelId="{407BDEF6-18F6-4C55-9B0C-41E6D9C86637}" type="presParOf" srcId="{C6954D6D-E2A7-4E8B-813E-2DB6B6CC0B22}" destId="{D4E143D4-9AEB-4675-9D88-0310C40C3E5C}" srcOrd="5" destOrd="0" presId="urn:microsoft.com/office/officeart/2009/3/layout/StepUpProcess"/>
    <dgm:cxn modelId="{2992BB10-0483-40BA-BE66-315433FF029E}" type="presParOf" srcId="{D4E143D4-9AEB-4675-9D88-0310C40C3E5C}" destId="{CAF961B5-BDAF-4598-BA22-3A3FD7802304}" srcOrd="0" destOrd="0" presId="urn:microsoft.com/office/officeart/2009/3/layout/StepUpProcess"/>
    <dgm:cxn modelId="{A4518380-6444-4233-A613-6CAFAAACE5BC}" type="presParOf" srcId="{C6954D6D-E2A7-4E8B-813E-2DB6B6CC0B22}" destId="{4B294C25-93F2-47BD-84CB-D0A90243CC7A}" srcOrd="6" destOrd="0" presId="urn:microsoft.com/office/officeart/2009/3/layout/StepUpProcess"/>
    <dgm:cxn modelId="{05B0DB35-4BE5-4100-A2DB-667E1E46A14E}" type="presParOf" srcId="{4B294C25-93F2-47BD-84CB-D0A90243CC7A}" destId="{9807D43A-0398-41B5-96D9-9C5ED2ADD2AA}" srcOrd="0" destOrd="0" presId="urn:microsoft.com/office/officeart/2009/3/layout/StepUpProcess"/>
    <dgm:cxn modelId="{83C1A742-C1F5-4C0F-9AF5-5840E27F1FC8}" type="presParOf" srcId="{4B294C25-93F2-47BD-84CB-D0A90243CC7A}" destId="{F0CD853A-F6E0-45FD-9387-3B46E8451CEF}" srcOrd="1" destOrd="0" presId="urn:microsoft.com/office/officeart/2009/3/layout/StepUpProcess"/>
    <dgm:cxn modelId="{983320FC-5F91-4CC2-BEC8-8CAA3B1FE46E}" type="presParOf" srcId="{4B294C25-93F2-47BD-84CB-D0A90243CC7A}" destId="{F14731AA-FBAA-4A8F-900F-6E3CEA9ADEC5}" srcOrd="2" destOrd="0" presId="urn:microsoft.com/office/officeart/2009/3/layout/StepUpProcess"/>
    <dgm:cxn modelId="{B1E2CEA5-03D5-430C-83A9-9BA985243A95}" type="presParOf" srcId="{C6954D6D-E2A7-4E8B-813E-2DB6B6CC0B22}" destId="{E47D04B9-310C-43B3-AC07-4F4DF75A33E8}" srcOrd="7" destOrd="0" presId="urn:microsoft.com/office/officeart/2009/3/layout/StepUpProcess"/>
    <dgm:cxn modelId="{7D1BC7A4-A136-4DBA-8AE4-BD8FD9EA20FC}" type="presParOf" srcId="{E47D04B9-310C-43B3-AC07-4F4DF75A33E8}" destId="{B6542625-EFFB-4932-A54F-277DB497DC11}" srcOrd="0" destOrd="0" presId="urn:microsoft.com/office/officeart/2009/3/layout/StepUpProcess"/>
    <dgm:cxn modelId="{CAA92EDA-B539-46B1-94D9-043A2A129ACA}" type="presParOf" srcId="{C6954D6D-E2A7-4E8B-813E-2DB6B6CC0B22}" destId="{3B42F4E1-AD9A-4BDA-9B7E-D59B58F1B085}" srcOrd="8" destOrd="0" presId="urn:microsoft.com/office/officeart/2009/3/layout/StepUpProcess"/>
    <dgm:cxn modelId="{DE9412AE-A8D1-4605-B904-A628579150E0}" type="presParOf" srcId="{3B42F4E1-AD9A-4BDA-9B7E-D59B58F1B085}" destId="{2322004E-1088-4860-9D95-416AA3D952B8}" srcOrd="0" destOrd="0" presId="urn:microsoft.com/office/officeart/2009/3/layout/StepUpProcess"/>
    <dgm:cxn modelId="{B0186853-2BC6-48FC-91C3-F6F82B9490C7}" type="presParOf" srcId="{3B42F4E1-AD9A-4BDA-9B7E-D59B58F1B085}" destId="{AB9A6648-07DF-4EB1-8AEF-35754CC04279}" srcOrd="1" destOrd="0" presId="urn:microsoft.com/office/officeart/2009/3/layout/StepUpProcess"/>
    <dgm:cxn modelId="{432B5441-3CFC-4D00-B6F2-80D2F8161293}" type="presParOf" srcId="{3B42F4E1-AD9A-4BDA-9B7E-D59B58F1B085}" destId="{9AD7496D-103A-42E9-B5F6-E0201CE98DE3}" srcOrd="2" destOrd="0" presId="urn:microsoft.com/office/officeart/2009/3/layout/StepUpProcess"/>
    <dgm:cxn modelId="{FD8CCF79-F69C-46C0-A548-8FF22DF29601}" type="presParOf" srcId="{C6954D6D-E2A7-4E8B-813E-2DB6B6CC0B22}" destId="{ADCCA2BB-4E74-466B-9892-7C69EFE3C011}" srcOrd="9" destOrd="0" presId="urn:microsoft.com/office/officeart/2009/3/layout/StepUpProcess"/>
    <dgm:cxn modelId="{44E3419F-F27B-4FB4-BB3E-C88ED16419DA}" type="presParOf" srcId="{ADCCA2BB-4E74-466B-9892-7C69EFE3C011}" destId="{CF74C4C6-80B4-4409-9F29-4ABEF9040126}" srcOrd="0" destOrd="0" presId="urn:microsoft.com/office/officeart/2009/3/layout/StepUpProcess"/>
    <dgm:cxn modelId="{E1D84969-4D6D-42B0-A1D9-046E86316280}" type="presParOf" srcId="{C6954D6D-E2A7-4E8B-813E-2DB6B6CC0B22}" destId="{E4B92F64-FB85-47F7-AF89-A1AD9340CD78}" srcOrd="10" destOrd="0" presId="urn:microsoft.com/office/officeart/2009/3/layout/StepUpProcess"/>
    <dgm:cxn modelId="{687BF7EC-A2BB-4DBF-8F90-7D53E2F447AF}" type="presParOf" srcId="{E4B92F64-FB85-47F7-AF89-A1AD9340CD78}" destId="{ABFBAE39-755A-4264-BD4E-8068F1813987}" srcOrd="0" destOrd="0" presId="urn:microsoft.com/office/officeart/2009/3/layout/StepUpProcess"/>
    <dgm:cxn modelId="{B563B2DE-22BD-4A66-8E2C-81556F499F93}" type="presParOf" srcId="{E4B92F64-FB85-47F7-AF89-A1AD9340CD78}" destId="{B8906CDB-F350-4C43-AD78-9A97A6FA2D35}" srcOrd="1" destOrd="0" presId="urn:microsoft.com/office/officeart/2009/3/layout/StepUpProcess"/>
    <dgm:cxn modelId="{60B53178-B17A-4ACD-B483-6AAC874C6D37}" type="presParOf" srcId="{E4B92F64-FB85-47F7-AF89-A1AD9340CD78}" destId="{E79408AE-DD05-46AC-A599-45D8A5D4A6A5}" srcOrd="2" destOrd="0" presId="urn:microsoft.com/office/officeart/2009/3/layout/StepUpProcess"/>
    <dgm:cxn modelId="{AEBFCA6B-5361-444F-8F68-957E646E2937}" type="presParOf" srcId="{C6954D6D-E2A7-4E8B-813E-2DB6B6CC0B22}" destId="{FE41DF9A-BFBC-41AF-B4EE-AF2F69C065F7}" srcOrd="11" destOrd="0" presId="urn:microsoft.com/office/officeart/2009/3/layout/StepUpProcess"/>
    <dgm:cxn modelId="{E3506D9A-87C6-4501-A2CB-CBFDF15682DD}" type="presParOf" srcId="{FE41DF9A-BFBC-41AF-B4EE-AF2F69C065F7}" destId="{4E3E59A5-E4C0-49E8-BE50-BD52DF98854A}" srcOrd="0" destOrd="0" presId="urn:microsoft.com/office/officeart/2009/3/layout/StepUpProcess"/>
    <dgm:cxn modelId="{15104783-8388-48A8-82F1-5E64BD5303CB}" type="presParOf" srcId="{C6954D6D-E2A7-4E8B-813E-2DB6B6CC0B22}" destId="{C7EECF0A-4C00-4CFD-A489-0E7878974C42}" srcOrd="12" destOrd="0" presId="urn:microsoft.com/office/officeart/2009/3/layout/StepUpProcess"/>
    <dgm:cxn modelId="{F795FF15-D50C-4D5E-9051-DDF2313A9DB7}" type="presParOf" srcId="{C7EECF0A-4C00-4CFD-A489-0E7878974C42}" destId="{699900D0-ED5E-43E1-A8FE-0E2E803A00E0}" srcOrd="0" destOrd="0" presId="urn:microsoft.com/office/officeart/2009/3/layout/StepUpProcess"/>
    <dgm:cxn modelId="{38D62823-02A4-4905-B46D-8B8E042979A2}" type="presParOf" srcId="{C7EECF0A-4C00-4CFD-A489-0E7878974C42}" destId="{72954F78-6A38-4D61-AABB-EFCEEC3CA8E6}" srcOrd="1" destOrd="0" presId="urn:microsoft.com/office/officeart/2009/3/layout/StepUpProcess"/>
    <dgm:cxn modelId="{89B40A06-D8B6-413D-A5BA-A588387CCBB1}" type="presParOf" srcId="{C7EECF0A-4C00-4CFD-A489-0E7878974C42}" destId="{BF6919D4-81A5-47D7-A0B1-8C48EC788293}" srcOrd="2" destOrd="0" presId="urn:microsoft.com/office/officeart/2009/3/layout/StepUpProcess"/>
    <dgm:cxn modelId="{F1CDC2DF-E8FC-46B1-B267-3B55101AA298}" type="presParOf" srcId="{C6954D6D-E2A7-4E8B-813E-2DB6B6CC0B22}" destId="{28EC71E8-82E8-4D9D-9A60-70B311646C9C}" srcOrd="13" destOrd="0" presId="urn:microsoft.com/office/officeart/2009/3/layout/StepUpProcess"/>
    <dgm:cxn modelId="{9F1E7668-015E-4753-A5A9-BD9B37F536DA}" type="presParOf" srcId="{28EC71E8-82E8-4D9D-9A60-70B311646C9C}" destId="{DE944E50-4257-4CE4-B968-D160B84AFA4E}" srcOrd="0" destOrd="0" presId="urn:microsoft.com/office/officeart/2009/3/layout/StepUpProcess"/>
    <dgm:cxn modelId="{95F649EC-D0D8-43F8-86AB-40FB97492100}" type="presParOf" srcId="{C6954D6D-E2A7-4E8B-813E-2DB6B6CC0B22}" destId="{0FC3B884-96CA-4155-BA2C-CA0A45A1FDDB}" srcOrd="14" destOrd="0" presId="urn:microsoft.com/office/officeart/2009/3/layout/StepUpProcess"/>
    <dgm:cxn modelId="{A3C6182D-F037-4360-A739-8634E3E0EA95}" type="presParOf" srcId="{0FC3B884-96CA-4155-BA2C-CA0A45A1FDDB}" destId="{D5C55CD0-B162-4FA6-9758-5C27B656BFA3}" srcOrd="0" destOrd="0" presId="urn:microsoft.com/office/officeart/2009/3/layout/StepUpProcess"/>
    <dgm:cxn modelId="{CF30129E-DB50-4BDA-95EB-A73BFFF94098}" type="presParOf" srcId="{0FC3B884-96CA-4155-BA2C-CA0A45A1FDDB}" destId="{59582A48-0472-4D6D-AFD4-A71D9DA6B69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C6F59-F7C6-42FD-88D2-DC729CA7E832}">
      <dsp:nvSpPr>
        <dsp:cNvPr id="0" name=""/>
        <dsp:cNvSpPr/>
      </dsp:nvSpPr>
      <dsp:spPr>
        <a:xfrm rot="5400000">
          <a:off x="265849" y="2576503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16164C-7A3C-4177-BA63-7BA434CD885E}">
      <dsp:nvSpPr>
        <dsp:cNvPr id="0" name=""/>
        <dsp:cNvSpPr/>
      </dsp:nvSpPr>
      <dsp:spPr>
        <a:xfrm>
          <a:off x="132491" y="2973696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Causes of Conflict</a:t>
          </a:r>
        </a:p>
      </dsp:txBody>
      <dsp:txXfrm>
        <a:off x="132491" y="2973696"/>
        <a:ext cx="1200155" cy="1052006"/>
      </dsp:txXfrm>
    </dsp:sp>
    <dsp:sp modelId="{C1D3BDB0-910C-4EED-9F45-E5B74FEE7EF0}">
      <dsp:nvSpPr>
        <dsp:cNvPr id="0" name=""/>
        <dsp:cNvSpPr/>
      </dsp:nvSpPr>
      <dsp:spPr>
        <a:xfrm>
          <a:off x="1106202" y="2478634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1485442"/>
            <a:satOff val="-41"/>
            <a:lumOff val="-2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08903E-5910-4D88-A641-3886C7C572A2}">
      <dsp:nvSpPr>
        <dsp:cNvPr id="0" name=""/>
        <dsp:cNvSpPr/>
      </dsp:nvSpPr>
      <dsp:spPr>
        <a:xfrm rot="5400000">
          <a:off x="1735073" y="2212942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2970883"/>
            <a:satOff val="-81"/>
            <a:lumOff val="-4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4FC1BF-03D0-4D29-BEA2-6FCEFBA178BA}">
      <dsp:nvSpPr>
        <dsp:cNvPr id="0" name=""/>
        <dsp:cNvSpPr/>
      </dsp:nvSpPr>
      <dsp:spPr>
        <a:xfrm>
          <a:off x="1601716" y="2610135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Conflict Resolution</a:t>
          </a:r>
        </a:p>
      </dsp:txBody>
      <dsp:txXfrm>
        <a:off x="1601716" y="2610135"/>
        <a:ext cx="1200155" cy="1052006"/>
      </dsp:txXfrm>
    </dsp:sp>
    <dsp:sp modelId="{86ECF76F-1A95-4567-BA67-0B747EE265A0}">
      <dsp:nvSpPr>
        <dsp:cNvPr id="0" name=""/>
        <dsp:cNvSpPr/>
      </dsp:nvSpPr>
      <dsp:spPr>
        <a:xfrm>
          <a:off x="2575427" y="2115072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4456325"/>
            <a:satOff val="-122"/>
            <a:lumOff val="-67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BAF1F8-4BD9-42D3-A93D-A3BD17100093}">
      <dsp:nvSpPr>
        <dsp:cNvPr id="0" name=""/>
        <dsp:cNvSpPr/>
      </dsp:nvSpPr>
      <dsp:spPr>
        <a:xfrm rot="5400000">
          <a:off x="3204298" y="1849380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5941767"/>
            <a:satOff val="-162"/>
            <a:lumOff val="-8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B7216A-2EDA-4D83-9A14-AA9E171739CD}">
      <dsp:nvSpPr>
        <dsp:cNvPr id="0" name=""/>
        <dsp:cNvSpPr/>
      </dsp:nvSpPr>
      <dsp:spPr>
        <a:xfrm>
          <a:off x="3070941" y="2246573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Intervention</a:t>
          </a:r>
        </a:p>
      </dsp:txBody>
      <dsp:txXfrm>
        <a:off x="3070941" y="2246573"/>
        <a:ext cx="1200155" cy="1052006"/>
      </dsp:txXfrm>
    </dsp:sp>
    <dsp:sp modelId="{BB045BE4-B291-4403-8220-295F72EEF9E1}">
      <dsp:nvSpPr>
        <dsp:cNvPr id="0" name=""/>
        <dsp:cNvSpPr/>
      </dsp:nvSpPr>
      <dsp:spPr>
        <a:xfrm>
          <a:off x="4044652" y="1751511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7427209"/>
            <a:satOff val="-203"/>
            <a:lumOff val="-11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07D43A-0398-41B5-96D9-9C5ED2ADD2AA}">
      <dsp:nvSpPr>
        <dsp:cNvPr id="0" name=""/>
        <dsp:cNvSpPr/>
      </dsp:nvSpPr>
      <dsp:spPr>
        <a:xfrm rot="5400000">
          <a:off x="4673523" y="1485819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8912650"/>
            <a:satOff val="-243"/>
            <a:lumOff val="-134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CD853A-F6E0-45FD-9387-3B46E8451CEF}">
      <dsp:nvSpPr>
        <dsp:cNvPr id="0" name=""/>
        <dsp:cNvSpPr/>
      </dsp:nvSpPr>
      <dsp:spPr>
        <a:xfrm>
          <a:off x="4540166" y="1883012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Liberal Peace</a:t>
          </a:r>
        </a:p>
      </dsp:txBody>
      <dsp:txXfrm>
        <a:off x="4540166" y="1883012"/>
        <a:ext cx="1200155" cy="1052006"/>
      </dsp:txXfrm>
    </dsp:sp>
    <dsp:sp modelId="{F14731AA-FBAA-4A8F-900F-6E3CEA9ADEC5}">
      <dsp:nvSpPr>
        <dsp:cNvPr id="0" name=""/>
        <dsp:cNvSpPr/>
      </dsp:nvSpPr>
      <dsp:spPr>
        <a:xfrm>
          <a:off x="5513877" y="1387950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10398092"/>
            <a:satOff val="-284"/>
            <a:lumOff val="-15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22004E-1088-4860-9D95-416AA3D952B8}">
      <dsp:nvSpPr>
        <dsp:cNvPr id="0" name=""/>
        <dsp:cNvSpPr/>
      </dsp:nvSpPr>
      <dsp:spPr>
        <a:xfrm rot="5400000">
          <a:off x="6142748" y="1122258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11883534"/>
            <a:satOff val="-325"/>
            <a:lumOff val="-179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9A6648-07DF-4EB1-8AEF-35754CC04279}">
      <dsp:nvSpPr>
        <dsp:cNvPr id="0" name=""/>
        <dsp:cNvSpPr/>
      </dsp:nvSpPr>
      <dsp:spPr>
        <a:xfrm>
          <a:off x="6009391" y="1519451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Security Reform</a:t>
          </a:r>
        </a:p>
      </dsp:txBody>
      <dsp:txXfrm>
        <a:off x="6009391" y="1519451"/>
        <a:ext cx="1200155" cy="1052006"/>
      </dsp:txXfrm>
    </dsp:sp>
    <dsp:sp modelId="{9AD7496D-103A-42E9-B5F6-E0201CE98DE3}">
      <dsp:nvSpPr>
        <dsp:cNvPr id="0" name=""/>
        <dsp:cNvSpPr/>
      </dsp:nvSpPr>
      <dsp:spPr>
        <a:xfrm>
          <a:off x="6983102" y="1024389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13368975"/>
            <a:satOff val="-365"/>
            <a:lumOff val="-201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FBAE39-755A-4264-BD4E-8068F1813987}">
      <dsp:nvSpPr>
        <dsp:cNvPr id="0" name=""/>
        <dsp:cNvSpPr/>
      </dsp:nvSpPr>
      <dsp:spPr>
        <a:xfrm rot="5400000">
          <a:off x="7611973" y="758697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14854417"/>
            <a:satOff val="-406"/>
            <a:lumOff val="-22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906CDB-F350-4C43-AD78-9A97A6FA2D35}">
      <dsp:nvSpPr>
        <dsp:cNvPr id="0" name=""/>
        <dsp:cNvSpPr/>
      </dsp:nvSpPr>
      <dsp:spPr>
        <a:xfrm>
          <a:off x="7478616" y="1155890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Post-conflict</a:t>
          </a:r>
          <a:r>
            <a:rPr lang="en-GB" sz="1600" b="1" kern="1200" dirty="0"/>
            <a:t> Elections</a:t>
          </a:r>
        </a:p>
      </dsp:txBody>
      <dsp:txXfrm>
        <a:off x="7478616" y="1155890"/>
        <a:ext cx="1200155" cy="1052006"/>
      </dsp:txXfrm>
    </dsp:sp>
    <dsp:sp modelId="{E79408AE-DD05-46AC-A599-45D8A5D4A6A5}">
      <dsp:nvSpPr>
        <dsp:cNvPr id="0" name=""/>
        <dsp:cNvSpPr/>
      </dsp:nvSpPr>
      <dsp:spPr>
        <a:xfrm>
          <a:off x="8452327" y="660828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16339858"/>
            <a:satOff val="-446"/>
            <a:lumOff val="-246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9900D0-ED5E-43E1-A8FE-0E2E803A00E0}">
      <dsp:nvSpPr>
        <dsp:cNvPr id="0" name=""/>
        <dsp:cNvSpPr/>
      </dsp:nvSpPr>
      <dsp:spPr>
        <a:xfrm rot="5400000">
          <a:off x="9081198" y="395136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17825301"/>
            <a:satOff val="-487"/>
            <a:lumOff val="-269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954F78-6A38-4D61-AABB-EFCEEC3CA8E6}">
      <dsp:nvSpPr>
        <dsp:cNvPr id="0" name=""/>
        <dsp:cNvSpPr/>
      </dsp:nvSpPr>
      <dsp:spPr>
        <a:xfrm>
          <a:off x="8947841" y="792329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Economic Transition</a:t>
          </a:r>
        </a:p>
      </dsp:txBody>
      <dsp:txXfrm>
        <a:off x="8947841" y="792329"/>
        <a:ext cx="1200155" cy="1052006"/>
      </dsp:txXfrm>
    </dsp:sp>
    <dsp:sp modelId="{BF6919D4-81A5-47D7-A0B1-8C48EC788293}">
      <dsp:nvSpPr>
        <dsp:cNvPr id="0" name=""/>
        <dsp:cNvSpPr/>
      </dsp:nvSpPr>
      <dsp:spPr>
        <a:xfrm>
          <a:off x="9921552" y="297267"/>
          <a:ext cx="226444" cy="226444"/>
        </a:xfrm>
        <a:prstGeom prst="triangle">
          <a:avLst>
            <a:gd name="adj" fmla="val 100000"/>
          </a:avLst>
        </a:prstGeom>
        <a:solidFill>
          <a:schemeClr val="accent5">
            <a:hueOff val="19310740"/>
            <a:satOff val="-527"/>
            <a:lumOff val="-29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C55CD0-B162-4FA6-9758-5C27B656BFA3}">
      <dsp:nvSpPr>
        <dsp:cNvPr id="0" name=""/>
        <dsp:cNvSpPr/>
      </dsp:nvSpPr>
      <dsp:spPr>
        <a:xfrm rot="5400000">
          <a:off x="10550423" y="31575"/>
          <a:ext cx="798906" cy="132936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20796183"/>
            <a:satOff val="-568"/>
            <a:lumOff val="-31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2A48-0472-4D6D-AFD4-A71D9DA6B690}">
      <dsp:nvSpPr>
        <dsp:cNvPr id="0" name=""/>
        <dsp:cNvSpPr/>
      </dsp:nvSpPr>
      <dsp:spPr>
        <a:xfrm>
          <a:off x="10417066" y="428768"/>
          <a:ext cx="1200155" cy="105200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Justice for Peace</a:t>
          </a:r>
        </a:p>
      </dsp:txBody>
      <dsp:txXfrm>
        <a:off x="10417066" y="428768"/>
        <a:ext cx="1200155" cy="1052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EF94980-96F8-4B8D-8D49-F44D1D65E4D1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CE268E6-940E-436B-8640-6ECAB89A3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9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AE42-21B7-4B42-B877-71D20487B922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BB8A-B3B0-4F7E-B544-D414A461BE7D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3830-E9C7-4E0A-82A5-D2AE16F09172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446" y="6041362"/>
            <a:ext cx="691978" cy="621033"/>
          </a:xfrm>
          <a:prstGeom prst="ellipse">
            <a:avLst/>
          </a:prstGeom>
          <a:solidFill>
            <a:schemeClr val="accent1">
              <a:lumMod val="5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0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C2A7-1751-457D-B30E-C52511DFC0A5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44F40-2CB0-4B35-9E1B-BBC691F0A940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F58-4AD0-4E46-997D-8CB18EA8A672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921D3-BDBE-429D-B839-41625997CF0A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497F-F076-48A4-A15C-8990426642DF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87712-D53B-4BDC-ABFB-F9714B715783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78612868-A16A-40F7-9BB2-19B5750DDDB5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7E10-3784-4585-879B-CBE22C93B10B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4361-550A-46EE-9689-C3DE3CBE0C96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322F-4244-4B2B-A22B-1DEE874BE003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0FEA-C563-43AF-93F2-1D4072843EB1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FCC3-25D2-4757-94A6-E5E795A192A1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C61E911-1043-42CD-95AA-51A7406D4735}" type="datetime1">
              <a:rPr lang="en-US" smtClean="0"/>
              <a:t>3/3/2023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66" r:id="rId12"/>
    <p:sldLayoutId id="2147483661" r:id="rId13"/>
    <p:sldLayoutId id="2147483658" r:id="rId14"/>
    <p:sldLayoutId id="2147483659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994072" cy="2971051"/>
          </a:xfrm>
        </p:spPr>
        <p:txBody>
          <a:bodyPr/>
          <a:lstStyle/>
          <a:p>
            <a:r>
              <a:rPr lang="en-GB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0051D: </a:t>
            </a:r>
            <a:br>
              <a:rPr lang="en-GB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Peace After War</a:t>
            </a:r>
            <a:b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(formally Global Approaches to Peace)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3353" y="5348133"/>
            <a:ext cx="10675419" cy="1135509"/>
          </a:xfrm>
        </p:spPr>
        <p:txBody>
          <a:bodyPr>
            <a:normAutofit/>
          </a:bodyPr>
          <a:lstStyle/>
          <a:p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Suda Perera</a:t>
            </a:r>
          </a:p>
          <a:p>
            <a:r>
              <a:rPr lang="en-GB" sz="24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S.M.Perera@sussex.ac.uk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10001" y="277091"/>
            <a:ext cx="10675419" cy="769749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GB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Year Spring Term Option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6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680" y="4522501"/>
            <a:ext cx="10561418" cy="1468800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WE LOOKING AT?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062" y="376691"/>
            <a:ext cx="10561418" cy="433955"/>
          </a:xfrm>
        </p:spPr>
        <p:txBody>
          <a:bodyPr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studying how 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SOCIETIES AFFECTED BY CONFLICT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 to 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SITUATIONS OF PEACE</a:t>
            </a:r>
          </a:p>
          <a:p>
            <a:pPr algn="ctr"/>
            <a:r>
              <a:rPr lang="en-GB" sz="2800" b="1" dirty="0">
                <a:solidFill>
                  <a:schemeClr val="tx2"/>
                </a:solidFill>
              </a:rPr>
              <a:t>In order to do this we will explore: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causes conflict and violence?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do conflicts ‘end’?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decides the terms of the peace?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qualities of peace?</a:t>
            </a:r>
          </a:p>
          <a:p>
            <a:pPr algn="ctr"/>
            <a:endParaRPr lang="en-GB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4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19D2B-5CCD-443C-91C0-19FCC0FD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75ECE-5425-4CF9-8609-DC2F6EA30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5B660A0-FD64-473A-8F69-CE2FD2EA3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65128"/>
              </p:ext>
            </p:extLst>
          </p:nvPr>
        </p:nvGraphicFramePr>
        <p:xfrm>
          <a:off x="287077" y="2376377"/>
          <a:ext cx="11617843" cy="432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569062E-4591-4E21-B9BF-FAE7A08D246E}"/>
              </a:ext>
            </a:extLst>
          </p:cNvPr>
          <p:cNvSpPr/>
          <p:nvPr/>
        </p:nvSpPr>
        <p:spPr>
          <a:xfrm>
            <a:off x="313290" y="6140483"/>
            <a:ext cx="1345390" cy="53200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B0928-CBAC-45D8-B82B-BF37B91EB907}"/>
              </a:ext>
            </a:extLst>
          </p:cNvPr>
          <p:cNvSpPr/>
          <p:nvPr/>
        </p:nvSpPr>
        <p:spPr>
          <a:xfrm>
            <a:off x="10559530" y="1992013"/>
            <a:ext cx="1345390" cy="53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</a:t>
            </a:r>
          </a:p>
        </p:txBody>
      </p:sp>
      <p:sp>
        <p:nvSpPr>
          <p:cNvPr id="3" name="Down Arrow Callout 2"/>
          <p:cNvSpPr/>
          <p:nvPr/>
        </p:nvSpPr>
        <p:spPr>
          <a:xfrm>
            <a:off x="515389" y="2236124"/>
            <a:ext cx="7680960" cy="1313411"/>
          </a:xfrm>
          <a:prstGeom prst="downArrow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We will look at dominant discourses shaping how these activities are understood and carried out</a:t>
            </a:r>
          </a:p>
        </p:txBody>
      </p:sp>
      <p:sp>
        <p:nvSpPr>
          <p:cNvPr id="30" name="Up Arrow Callout 29"/>
          <p:cNvSpPr/>
          <p:nvPr/>
        </p:nvSpPr>
        <p:spPr>
          <a:xfrm>
            <a:off x="3352799" y="4874965"/>
            <a:ext cx="7877695" cy="1531522"/>
          </a:xfrm>
          <a:prstGeom prst="upArrow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We will look at how communities affected by conflict adapt to, challenge, and resist these discourses and activities to find alternative, context-appropriate pathways to peace</a:t>
            </a:r>
          </a:p>
        </p:txBody>
      </p:sp>
    </p:spTree>
    <p:extLst>
      <p:ext uri="{BB962C8B-B14F-4D97-AF65-F5344CB8AC3E}">
        <p14:creationId xmlns:p14="http://schemas.microsoft.com/office/powerpoint/2010/main" val="412861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D3BDB0-910C-4EED-9F45-E5B74FEE7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EC6F59-F7C6-42FD-88D2-DC729CA7E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16164C-7A3C-4177-BA63-7BA434CD88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ECF76F-1A95-4567-BA67-0B747EE265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08903E-5910-4D88-A641-3886C7C57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34FC1BF-03D0-4D29-BEA2-6FCEFBA17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AF1F8-4BD9-42D3-A93D-A3BD171000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045BE4-B291-4403-8220-295F72EEF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B7216A-2EDA-4D83-9A14-AA9E17173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4731AA-FBAA-4A8F-900F-6E3CEA9AD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07D43A-0398-41B5-96D9-9C5ED2ADD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CD853A-F6E0-45FD-9387-3B46E8451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22004E-1088-4860-9D95-416AA3D952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D7496D-103A-42E9-B5F6-E0201CE98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9A6648-07DF-4EB1-8AEF-35754CC04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9408AE-DD05-46AC-A599-45D8A5D4A6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FBAE39-755A-4264-BD4E-8068F1813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906CDB-F350-4C43-AD78-9A97A6FA2D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6919D4-81A5-47D7-A0B1-8C48EC788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9900D0-ED5E-43E1-A8FE-0E2E803A0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954F78-6A38-4D61-AABB-EFCEEC3CA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C55CD0-B162-4FA6-9758-5C27B656B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582A48-0472-4D6D-AFD4-A71D9DA6B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2419004"/>
            <a:ext cx="10625141" cy="382218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GB" sz="2000" dirty="0"/>
              <a:t>Gain a deeper understanding and critically evaluate the spectrum of theoretical approaches that exist to explain and categorise approaches to peace and violence, with an emphasis on critical theories</a:t>
            </a:r>
          </a:p>
          <a:p>
            <a:pPr>
              <a:buFont typeface="+mj-lt"/>
              <a:buAutoNum type="arabicPeriod"/>
            </a:pPr>
            <a:r>
              <a:rPr lang="en-GB" sz="2000" dirty="0"/>
              <a:t>Critically apply the theoretical concepts and ideas from the course to everyday experiences, current events and national and global politics</a:t>
            </a:r>
          </a:p>
          <a:p>
            <a:pPr>
              <a:buFont typeface="+mj-lt"/>
              <a:buAutoNum type="arabicPeriod"/>
            </a:pPr>
            <a:r>
              <a:rPr lang="en-GB" sz="2000" dirty="0"/>
              <a:t>Understand, analyse and communicate to others the diverse ways in which people begin to challenge violence and injustice and promote social, political and economic transformation at the global and local level</a:t>
            </a:r>
          </a:p>
          <a:p>
            <a:pPr>
              <a:buFont typeface="+mj-lt"/>
              <a:buAutoNum type="arabicPeriod"/>
            </a:pPr>
            <a:r>
              <a:rPr lang="en-GB" sz="2000" dirty="0"/>
              <a:t>Utilise the methods and techniques learned in class to extend their knowledge and understanding to initiate and carry out projects with others students and within the community.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0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8E11A-C4F8-4797-BB1E-40CB9E12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C59C8C-B47B-46EB-AB7A-14E1D99E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3666C97-454B-4412-8BDD-B876420CC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5926244"/>
              </p:ext>
            </p:extLst>
          </p:nvPr>
        </p:nvGraphicFramePr>
        <p:xfrm>
          <a:off x="3078126" y="2169043"/>
          <a:ext cx="6580372" cy="4417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49ABAD9-D342-4D9F-BE7A-15DB2541887C}"/>
              </a:ext>
            </a:extLst>
          </p:cNvPr>
          <p:cNvSpPr txBox="1"/>
          <p:nvPr/>
        </p:nvSpPr>
        <p:spPr>
          <a:xfrm>
            <a:off x="6592186" y="3646968"/>
            <a:ext cx="13928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3500-word</a:t>
            </a:r>
          </a:p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</a:t>
            </a:r>
          </a:p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(70%)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0382B9-EF18-4A6C-8258-BF47B8F5A1F9}"/>
              </a:ext>
            </a:extLst>
          </p:cNvPr>
          <p:cNvSpPr txBox="1"/>
          <p:nvPr/>
        </p:nvSpPr>
        <p:spPr>
          <a:xfrm>
            <a:off x="4724399" y="3363434"/>
            <a:ext cx="15381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1500-word BLOG</a:t>
            </a:r>
          </a:p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(30%)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llout: Double Bent Line with Border and Accent Bar 16">
            <a:extLst>
              <a:ext uri="{FF2B5EF4-FFF2-40B4-BE49-F238E27FC236}">
                <a16:creationId xmlns:a16="http://schemas.microsoft.com/office/drawing/2014/main" id="{C045BBA6-4B6E-49C5-875A-FE5E5A25E306}"/>
              </a:ext>
            </a:extLst>
          </p:cNvPr>
          <p:cNvSpPr/>
          <p:nvPr/>
        </p:nvSpPr>
        <p:spPr>
          <a:xfrm>
            <a:off x="9324163" y="2589028"/>
            <a:ext cx="2392170" cy="3051544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0732"/>
              <a:gd name="adj6" fmla="val -36224"/>
              <a:gd name="adj7" fmla="val 22023"/>
              <a:gd name="adj8" fmla="val -49669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bg1"/>
                </a:solidFill>
              </a:rPr>
              <a:t>Meet LO1, LO2,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bg1"/>
                </a:solidFill>
              </a:rPr>
              <a:t>Write your own question</a:t>
            </a:r>
            <a:r>
              <a:rPr lang="en-GB" dirty="0">
                <a:solidFill>
                  <a:schemeClr val="bg1"/>
                </a:solidFill>
              </a:rPr>
              <a:t> (I will guide you)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bg1"/>
                </a:solidFill>
              </a:rPr>
              <a:t>Due in AB2</a:t>
            </a:r>
          </a:p>
        </p:txBody>
      </p:sp>
      <p:sp>
        <p:nvSpPr>
          <p:cNvPr id="19" name="Callout: Double Bent Line with Border and Accent Bar 18">
            <a:extLst>
              <a:ext uri="{FF2B5EF4-FFF2-40B4-BE49-F238E27FC236}">
                <a16:creationId xmlns:a16="http://schemas.microsoft.com/office/drawing/2014/main" id="{3DF47AF6-0698-4AC3-9BDB-D2CB352B716C}"/>
              </a:ext>
            </a:extLst>
          </p:cNvPr>
          <p:cNvSpPr/>
          <p:nvPr/>
        </p:nvSpPr>
        <p:spPr>
          <a:xfrm flipH="1">
            <a:off x="810000" y="2652824"/>
            <a:ext cx="2618113" cy="3168502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1476"/>
              <a:gd name="adj6" fmla="val -27804"/>
              <a:gd name="adj7" fmla="val 24205"/>
              <a:gd name="adj8" fmla="val -40466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bg1"/>
                </a:solidFill>
              </a:rPr>
              <a:t>Due in Week 10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bg1"/>
                </a:solidFill>
              </a:rPr>
              <a:t>Covers a peacebuilding </a:t>
            </a:r>
          </a:p>
        </p:txBody>
      </p:sp>
    </p:spTree>
    <p:extLst>
      <p:ext uri="{BB962C8B-B14F-4D97-AF65-F5344CB8AC3E}">
        <p14:creationId xmlns:p14="http://schemas.microsoft.com/office/powerpoint/2010/main" val="52026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761</TotalTime>
  <Words>308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Century Gothic</vt:lpstr>
      <vt:lpstr>Wingdings</vt:lpstr>
      <vt:lpstr>Wingdings 2</vt:lpstr>
      <vt:lpstr>Quotable</vt:lpstr>
      <vt:lpstr>0051D:  Building Peace After War (formally Global Approaches to Peace)</vt:lpstr>
      <vt:lpstr>WHAT ARE WE LOOKING AT?</vt:lpstr>
      <vt:lpstr>COURSE STRUCTURE</vt:lpstr>
      <vt:lpstr>LEARNING OUTCOMES</vt:lpstr>
      <vt:lpstr>ASSESSMENTS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CONFLICT, PEACE &amp; VIOLENCE: KEY CONCEPTS AND TERMS</dc:title>
  <dc:creator>Suda Perera</dc:creator>
  <cp:lastModifiedBy>Suda Perera</cp:lastModifiedBy>
  <cp:revision>67</cp:revision>
  <cp:lastPrinted>2020-01-24T21:54:35Z</cp:lastPrinted>
  <dcterms:created xsi:type="dcterms:W3CDTF">2020-01-23T16:40:14Z</dcterms:created>
  <dcterms:modified xsi:type="dcterms:W3CDTF">2023-03-03T12:53:18Z</dcterms:modified>
</cp:coreProperties>
</file>