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4" r:id="rId2"/>
    <p:sldId id="262" r:id="rId3"/>
    <p:sldId id="257" r:id="rId4"/>
    <p:sldId id="263" r:id="rId5"/>
    <p:sldId id="256" r:id="rId6"/>
    <p:sldId id="260" r:id="rId7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73" d="100"/>
          <a:sy n="73" d="100"/>
        </p:scale>
        <p:origin x="-102" y="-41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E87A15-2044-4393-BF75-B4B2C0E46A56}" type="datetimeFigureOut">
              <a:rPr lang="en-GB" smtClean="0"/>
              <a:t>01/07/2014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397345-0F02-407C-8E27-0AFDD572ECA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529202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E87A15-2044-4393-BF75-B4B2C0E46A56}" type="datetimeFigureOut">
              <a:rPr lang="en-GB" smtClean="0"/>
              <a:t>01/07/2014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397345-0F02-407C-8E27-0AFDD572ECA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2594677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E87A15-2044-4393-BF75-B4B2C0E46A56}" type="datetimeFigureOut">
              <a:rPr lang="en-GB" smtClean="0"/>
              <a:t>01/07/2014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397345-0F02-407C-8E27-0AFDD572ECA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8598365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E87A15-2044-4393-BF75-B4B2C0E46A56}" type="datetimeFigureOut">
              <a:rPr lang="en-GB" smtClean="0"/>
              <a:t>01/07/2014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397345-0F02-407C-8E27-0AFDD572ECA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9502515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E87A15-2044-4393-BF75-B4B2C0E46A56}" type="datetimeFigureOut">
              <a:rPr lang="en-GB" smtClean="0"/>
              <a:t>01/07/2014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397345-0F02-407C-8E27-0AFDD572ECA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7802635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E87A15-2044-4393-BF75-B4B2C0E46A56}" type="datetimeFigureOut">
              <a:rPr lang="en-GB" smtClean="0"/>
              <a:t>01/07/2014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397345-0F02-407C-8E27-0AFDD572ECA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0709210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E87A15-2044-4393-BF75-B4B2C0E46A56}" type="datetimeFigureOut">
              <a:rPr lang="en-GB" smtClean="0"/>
              <a:t>01/07/2014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397345-0F02-407C-8E27-0AFDD572ECA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5504728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E87A15-2044-4393-BF75-B4B2C0E46A56}" type="datetimeFigureOut">
              <a:rPr lang="en-GB" smtClean="0"/>
              <a:t>01/07/2014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397345-0F02-407C-8E27-0AFDD572ECA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62777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E87A15-2044-4393-BF75-B4B2C0E46A56}" type="datetimeFigureOut">
              <a:rPr lang="en-GB" smtClean="0"/>
              <a:t>01/07/2014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397345-0F02-407C-8E27-0AFDD572ECA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5297852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E87A15-2044-4393-BF75-B4B2C0E46A56}" type="datetimeFigureOut">
              <a:rPr lang="en-GB" smtClean="0"/>
              <a:t>01/07/2014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397345-0F02-407C-8E27-0AFDD572ECA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4002284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E87A15-2044-4393-BF75-B4B2C0E46A56}" type="datetimeFigureOut">
              <a:rPr lang="en-GB" smtClean="0"/>
              <a:t>01/07/2014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397345-0F02-407C-8E27-0AFDD572ECA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4608924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DE87A15-2044-4393-BF75-B4B2C0E46A56}" type="datetimeFigureOut">
              <a:rPr lang="en-GB" smtClean="0"/>
              <a:t>01/07/2014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D397345-0F02-407C-8E27-0AFDD572ECA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477624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hyperlink" Target="http://www.sussex.ac.uk/geography/ugstudy/careers" TargetMode="Externa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hyperlink" Target="http://www.sussex.ac.uk/careers/careerchoices/startupsussex" TargetMode="Externa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What do geographers do?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GB" dirty="0"/>
              <a:t>Travel, leisure and culture</a:t>
            </a:r>
          </a:p>
          <a:p>
            <a:r>
              <a:rPr lang="en-GB" dirty="0"/>
              <a:t>Environment and sustainability</a:t>
            </a:r>
          </a:p>
          <a:p>
            <a:r>
              <a:rPr lang="en-GB" dirty="0"/>
              <a:t>The business world</a:t>
            </a:r>
          </a:p>
          <a:p>
            <a:r>
              <a:rPr lang="en-GB" dirty="0"/>
              <a:t>Development and global issues</a:t>
            </a:r>
          </a:p>
          <a:p>
            <a:r>
              <a:rPr lang="en-GB" dirty="0"/>
              <a:t>Settlement</a:t>
            </a:r>
          </a:p>
          <a:p>
            <a:r>
              <a:rPr lang="en-GB" dirty="0"/>
              <a:t>Society</a:t>
            </a:r>
          </a:p>
          <a:p>
            <a:r>
              <a:rPr lang="en-GB" dirty="0"/>
              <a:t>Physical systems</a:t>
            </a:r>
          </a:p>
          <a:p>
            <a:r>
              <a:rPr lang="en-GB" dirty="0"/>
              <a:t>Geographical techniques</a:t>
            </a: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25050339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544" y="2636912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en-GB" dirty="0">
                <a:hlinkClick r:id="rId2"/>
              </a:rPr>
              <a:t>http://</a:t>
            </a:r>
            <a:r>
              <a:rPr lang="en-GB" dirty="0" smtClean="0">
                <a:hlinkClick r:id="rId2"/>
              </a:rPr>
              <a:t>www.sussex.ac.uk/geography/ugstudy/careers</a:t>
            </a:r>
            <a:r>
              <a:rPr lang="en-GB" dirty="0" smtClean="0"/>
              <a:t> 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99203472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419872" y="260648"/>
            <a:ext cx="5266928" cy="5865515"/>
          </a:xfrm>
        </p:spPr>
        <p:txBody>
          <a:bodyPr>
            <a:normAutofit fontScale="77500" lnSpcReduction="20000"/>
          </a:bodyPr>
          <a:lstStyle/>
          <a:p>
            <a:r>
              <a:rPr lang="en-GB" dirty="0"/>
              <a:t>BSc </a:t>
            </a:r>
            <a:r>
              <a:rPr lang="en-GB" dirty="0" smtClean="0"/>
              <a:t>Geography </a:t>
            </a:r>
            <a:r>
              <a:rPr lang="en-GB" dirty="0"/>
              <a:t>with Ecology (</a:t>
            </a:r>
            <a:r>
              <a:rPr lang="en-GB" dirty="0" smtClean="0"/>
              <a:t>2007) </a:t>
            </a:r>
          </a:p>
          <a:p>
            <a:pPr marL="0" indent="0">
              <a:buNone/>
            </a:pPr>
            <a:r>
              <a:rPr lang="en-GB" dirty="0"/>
              <a:t>	</a:t>
            </a:r>
            <a:r>
              <a:rPr lang="en-GB" dirty="0" smtClean="0"/>
              <a:t>Undergrad </a:t>
            </a:r>
            <a:r>
              <a:rPr lang="en-GB" dirty="0"/>
              <a:t>Dissertation in Sea </a:t>
            </a:r>
            <a:r>
              <a:rPr lang="en-GB" dirty="0" smtClean="0"/>
              <a:t>	Life </a:t>
            </a:r>
            <a:r>
              <a:rPr lang="en-GB" dirty="0"/>
              <a:t>Centre, Brighton</a:t>
            </a:r>
          </a:p>
          <a:p>
            <a:pPr lvl="0"/>
            <a:r>
              <a:rPr lang="en-GB" dirty="0" smtClean="0"/>
              <a:t>Summer </a:t>
            </a:r>
            <a:r>
              <a:rPr lang="en-GB" dirty="0" smtClean="0"/>
              <a:t>vacations </a:t>
            </a:r>
            <a:r>
              <a:rPr lang="en-GB" dirty="0" smtClean="0"/>
              <a:t>-  </a:t>
            </a:r>
            <a:r>
              <a:rPr lang="en-GB" dirty="0"/>
              <a:t>volunteering for the RSPB </a:t>
            </a:r>
            <a:r>
              <a:rPr lang="en-GB" dirty="0" smtClean="0"/>
              <a:t>, </a:t>
            </a:r>
            <a:r>
              <a:rPr lang="en-GB" dirty="0"/>
              <a:t>British Ecological Society &amp; Institute of </a:t>
            </a:r>
            <a:r>
              <a:rPr lang="en-GB" dirty="0" smtClean="0"/>
              <a:t>Biology</a:t>
            </a:r>
            <a:endParaRPr lang="en-GB" dirty="0"/>
          </a:p>
          <a:p>
            <a:pPr lvl="0"/>
            <a:r>
              <a:rPr lang="en-GB" dirty="0" smtClean="0"/>
              <a:t>2007 RSPB </a:t>
            </a:r>
            <a:endParaRPr lang="en-GB" dirty="0"/>
          </a:p>
          <a:p>
            <a:pPr lvl="0"/>
            <a:r>
              <a:rPr lang="en-GB" dirty="0" smtClean="0"/>
              <a:t>2009 Policy </a:t>
            </a:r>
            <a:r>
              <a:rPr lang="en-GB" dirty="0" smtClean="0"/>
              <a:t>Advisor </a:t>
            </a:r>
            <a:r>
              <a:rPr lang="en-GB" dirty="0"/>
              <a:t>for International and Domestic Outreach, Office of Carbon Capture and Storage, Department of Energy and Climate Change (DECC</a:t>
            </a:r>
            <a:r>
              <a:rPr lang="en-GB" dirty="0" smtClean="0"/>
              <a:t>)</a:t>
            </a:r>
            <a:endParaRPr lang="en-GB" dirty="0"/>
          </a:p>
          <a:p>
            <a:pPr lvl="0"/>
            <a:r>
              <a:rPr lang="en-GB" dirty="0"/>
              <a:t>Now </a:t>
            </a:r>
            <a:r>
              <a:rPr lang="en-GB" dirty="0" smtClean="0"/>
              <a:t>Senior Policy Advisor</a:t>
            </a:r>
            <a:r>
              <a:rPr lang="en-GB" dirty="0"/>
              <a:t>, Global Carbon Markets, International Climate Change, </a:t>
            </a:r>
            <a:r>
              <a:rPr lang="en-GB" dirty="0" smtClean="0"/>
              <a:t>DECC</a:t>
            </a:r>
            <a:endParaRPr lang="en-GB" dirty="0"/>
          </a:p>
          <a:p>
            <a:endParaRPr lang="en-GB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1370" y="476672"/>
            <a:ext cx="2511425" cy="22367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397448" y="3140968"/>
            <a:ext cx="265926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 smtClean="0"/>
              <a:t>Briony Daw</a:t>
            </a:r>
            <a:endParaRPr lang="en-GB" sz="3200" b="1" dirty="0"/>
          </a:p>
        </p:txBody>
      </p:sp>
    </p:spTree>
    <p:extLst>
      <p:ext uri="{BB962C8B-B14F-4D97-AF65-F5344CB8AC3E}">
        <p14:creationId xmlns:p14="http://schemas.microsoft.com/office/powerpoint/2010/main" val="129288917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Hannah Blake</a:t>
            </a:r>
            <a:endParaRPr lang="en-GB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5248" y="1412776"/>
            <a:ext cx="1800200" cy="1800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2555776" y="1268760"/>
            <a:ext cx="6048672" cy="553997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GB" dirty="0" smtClean="0"/>
          </a:p>
          <a:p>
            <a:r>
              <a:rPr lang="en-GB" sz="2400" dirty="0" smtClean="0"/>
              <a:t>BA 2011 </a:t>
            </a:r>
          </a:p>
          <a:p>
            <a:endParaRPr lang="en-GB" sz="2400" dirty="0" smtClean="0"/>
          </a:p>
          <a:p>
            <a:r>
              <a:rPr lang="en-GB" dirty="0" smtClean="0"/>
              <a:t>2011 – Paralegal Internship with A4ID</a:t>
            </a:r>
          </a:p>
          <a:p>
            <a:endParaRPr lang="en-GB" dirty="0" smtClean="0"/>
          </a:p>
          <a:p>
            <a:r>
              <a:rPr lang="en-GB" dirty="0" smtClean="0"/>
              <a:t>2012 – BBC Worldwide : Paralegal assistant </a:t>
            </a:r>
            <a:r>
              <a:rPr lang="en-GB" dirty="0"/>
              <a:t>to head of business and legal </a:t>
            </a:r>
            <a:r>
              <a:rPr lang="en-GB" dirty="0" smtClean="0"/>
              <a:t>affairs</a:t>
            </a:r>
          </a:p>
          <a:p>
            <a:endParaRPr lang="en-GB" dirty="0" smtClean="0"/>
          </a:p>
          <a:p>
            <a:r>
              <a:rPr lang="en-GB" dirty="0" smtClean="0"/>
              <a:t>2013 -  Programme Manager BBC Worldwide</a:t>
            </a:r>
          </a:p>
          <a:p>
            <a:r>
              <a:rPr lang="en-GB" dirty="0" smtClean="0"/>
              <a:t>“I </a:t>
            </a:r>
            <a:r>
              <a:rPr lang="en-GB" dirty="0"/>
              <a:t>run Labs, BBC </a:t>
            </a:r>
            <a:r>
              <a:rPr lang="en-GB" dirty="0" err="1"/>
              <a:t>Worldwide's</a:t>
            </a:r>
            <a:r>
              <a:rPr lang="en-GB" dirty="0"/>
              <a:t> award winning start-up accelerator</a:t>
            </a:r>
            <a:r>
              <a:rPr lang="en-GB" dirty="0" smtClean="0"/>
              <a:t>.  We </a:t>
            </a:r>
            <a:r>
              <a:rPr lang="en-GB" dirty="0"/>
              <a:t>take six of the best digital media start-ups and help them to secure commercial partnerships with BBC Worldwide. </a:t>
            </a:r>
            <a:r>
              <a:rPr lang="en-GB" dirty="0"/>
              <a:t/>
            </a:r>
            <a:br>
              <a:rPr lang="en-GB" dirty="0"/>
            </a:br>
            <a:r>
              <a:rPr lang="en-GB" dirty="0"/>
              <a:t/>
            </a:r>
            <a:br>
              <a:rPr lang="en-GB" dirty="0"/>
            </a:br>
            <a:r>
              <a:rPr lang="en-GB" dirty="0"/>
              <a:t>My main responsibility is to work alongside the start-ups and BBCW business units to recognise and secure commercial partnerships. </a:t>
            </a:r>
            <a:r>
              <a:rPr lang="en-GB" dirty="0" smtClean="0"/>
              <a:t>”</a:t>
            </a:r>
            <a:endParaRPr lang="en-GB" dirty="0"/>
          </a:p>
          <a:p>
            <a:endParaRPr lang="en-GB" dirty="0" smtClean="0"/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63548720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427984" y="548680"/>
            <a:ext cx="3376464" cy="5544616"/>
          </a:xfrm>
        </p:spPr>
        <p:txBody>
          <a:bodyPr>
            <a:normAutofit fontScale="70000" lnSpcReduction="20000"/>
          </a:bodyPr>
          <a:lstStyle/>
          <a:p>
            <a:r>
              <a:rPr lang="en-GB" sz="5100" b="1" dirty="0">
                <a:solidFill>
                  <a:schemeClr val="tx1"/>
                </a:solidFill>
              </a:rPr>
              <a:t>Robbie Georgiou</a:t>
            </a:r>
          </a:p>
          <a:p>
            <a:r>
              <a:rPr lang="en-GB" b="1" dirty="0">
                <a:solidFill>
                  <a:schemeClr val="tx1"/>
                </a:solidFill>
              </a:rPr>
              <a:t> </a:t>
            </a:r>
          </a:p>
          <a:p>
            <a:pPr algn="l"/>
            <a:r>
              <a:rPr lang="en-GB" b="1" dirty="0" smtClean="0">
                <a:solidFill>
                  <a:schemeClr val="tx1"/>
                </a:solidFill>
              </a:rPr>
              <a:t>BA </a:t>
            </a:r>
            <a:r>
              <a:rPr lang="en-GB" b="1" dirty="0">
                <a:solidFill>
                  <a:schemeClr val="tx1"/>
                </a:solidFill>
              </a:rPr>
              <a:t>(</a:t>
            </a:r>
            <a:r>
              <a:rPr lang="en-GB" b="1" dirty="0" smtClean="0">
                <a:solidFill>
                  <a:schemeClr val="tx1"/>
                </a:solidFill>
              </a:rPr>
              <a:t>Hons) </a:t>
            </a:r>
            <a:r>
              <a:rPr lang="en-GB" b="1" dirty="0">
                <a:solidFill>
                  <a:schemeClr val="tx1"/>
                </a:solidFill>
              </a:rPr>
              <a:t>Geography and </a:t>
            </a:r>
            <a:r>
              <a:rPr lang="en-GB" b="1" dirty="0" smtClean="0">
                <a:solidFill>
                  <a:schemeClr val="tx1"/>
                </a:solidFill>
              </a:rPr>
              <a:t>Development Studies </a:t>
            </a:r>
            <a:r>
              <a:rPr lang="en-GB" b="1" dirty="0">
                <a:solidFill>
                  <a:schemeClr val="tx1"/>
                </a:solidFill>
              </a:rPr>
              <a:t>2011</a:t>
            </a:r>
          </a:p>
          <a:p>
            <a:pPr algn="l"/>
            <a:r>
              <a:rPr lang="en-GB" b="1" dirty="0">
                <a:solidFill>
                  <a:schemeClr val="tx1"/>
                </a:solidFill>
              </a:rPr>
              <a:t> </a:t>
            </a:r>
          </a:p>
          <a:p>
            <a:pPr algn="l"/>
            <a:r>
              <a:rPr lang="en-GB" b="1" dirty="0" smtClean="0">
                <a:solidFill>
                  <a:schemeClr val="tx1"/>
                </a:solidFill>
              </a:rPr>
              <a:t>Start-Up Sussex – support  funding for  entrepreneurial students</a:t>
            </a:r>
          </a:p>
          <a:p>
            <a:pPr algn="l"/>
            <a:r>
              <a:rPr lang="en-GB" b="1" dirty="0">
                <a:solidFill>
                  <a:schemeClr val="tx1"/>
                </a:solidFill>
                <a:hlinkClick r:id="rId2"/>
              </a:rPr>
              <a:t>http://</a:t>
            </a:r>
            <a:r>
              <a:rPr lang="en-GB" b="1" dirty="0" smtClean="0">
                <a:solidFill>
                  <a:schemeClr val="tx1"/>
                </a:solidFill>
                <a:hlinkClick r:id="rId2"/>
              </a:rPr>
              <a:t>www.sussex.ac.uk/careers/careerchoices/startupsussex</a:t>
            </a:r>
            <a:r>
              <a:rPr lang="en-GB" b="1" dirty="0" smtClean="0">
                <a:solidFill>
                  <a:schemeClr val="tx1"/>
                </a:solidFill>
              </a:rPr>
              <a:t> </a:t>
            </a:r>
          </a:p>
          <a:p>
            <a:pPr algn="l"/>
            <a:endParaRPr lang="en-GB" b="1" dirty="0">
              <a:solidFill>
                <a:schemeClr val="tx1"/>
              </a:solidFill>
            </a:endParaRPr>
          </a:p>
          <a:p>
            <a:pPr algn="l"/>
            <a:r>
              <a:rPr lang="en-GB" b="1" dirty="0" smtClean="0">
                <a:solidFill>
                  <a:schemeClr val="tx1"/>
                </a:solidFill>
              </a:rPr>
              <a:t>Founder </a:t>
            </a:r>
            <a:r>
              <a:rPr lang="en-GB" b="1" dirty="0">
                <a:solidFill>
                  <a:schemeClr val="tx1"/>
                </a:solidFill>
              </a:rPr>
              <a:t>and Operations Director at Espresso Mushroom Company - </a:t>
            </a:r>
            <a:r>
              <a:rPr lang="en-GB" b="1" u="sng" dirty="0">
                <a:solidFill>
                  <a:schemeClr val="tx1"/>
                </a:solidFill>
              </a:rPr>
              <a:t>www.espressomushroom.co.uk</a:t>
            </a:r>
            <a:endParaRPr lang="en-GB" b="1" dirty="0">
              <a:solidFill>
                <a:schemeClr val="tx1"/>
              </a:solidFill>
            </a:endParaRPr>
          </a:p>
          <a:p>
            <a:pPr algn="l"/>
            <a:endParaRPr lang="en-GB" dirty="0">
              <a:solidFill>
                <a:schemeClr val="tx1"/>
              </a:solidFill>
            </a:endParaRPr>
          </a:p>
          <a:p>
            <a:endParaRPr lang="en-GB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1600" y="548680"/>
            <a:ext cx="3114675" cy="41513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9376365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 dirty="0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188640"/>
            <a:ext cx="8352928" cy="626469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9277703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102</Words>
  <Application>Microsoft Office PowerPoint</Application>
  <PresentationFormat>On-screen Show (4:3)</PresentationFormat>
  <Paragraphs>35</Paragraphs>
  <Slides>6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7" baseType="lpstr">
      <vt:lpstr>Office Theme</vt:lpstr>
      <vt:lpstr>What do geographers do?</vt:lpstr>
      <vt:lpstr>http://www.sussex.ac.uk/geography/ugstudy/careers </vt:lpstr>
      <vt:lpstr>PowerPoint Presentation</vt:lpstr>
      <vt:lpstr>Hannah Blake</vt:lpstr>
      <vt:lpstr>PowerPoint Presentation</vt:lpstr>
      <vt:lpstr>PowerPoint Presentation</vt:lpstr>
    </vt:vector>
  </TitlesOfParts>
  <Company>University of Sussex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Evelyn Dodds</dc:creator>
  <cp:lastModifiedBy>Evelyn Dodds</cp:lastModifiedBy>
  <cp:revision>12</cp:revision>
  <dcterms:created xsi:type="dcterms:W3CDTF">2014-06-30T12:58:20Z</dcterms:created>
  <dcterms:modified xsi:type="dcterms:W3CDTF">2014-07-01T16:14:52Z</dcterms:modified>
</cp:coreProperties>
</file>