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.xml" ContentType="application/vnd.openxmlformats-officedocument.presentationml.slide+xml"/>
  <Override PartName="/ppt/slides/slide18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81" r:id="rId3"/>
    <p:sldId id="256" r:id="rId4"/>
    <p:sldId id="270" r:id="rId5"/>
    <p:sldId id="266" r:id="rId6"/>
    <p:sldId id="267" r:id="rId7"/>
    <p:sldId id="269" r:id="rId8"/>
    <p:sldId id="268" r:id="rId9"/>
    <p:sldId id="258" r:id="rId10"/>
    <p:sldId id="263" r:id="rId11"/>
    <p:sldId id="262" r:id="rId12"/>
    <p:sldId id="264" r:id="rId13"/>
    <p:sldId id="265" r:id="rId14"/>
    <p:sldId id="271" r:id="rId15"/>
    <p:sldId id="272" r:id="rId16"/>
    <p:sldId id="273" r:id="rId17"/>
    <p:sldId id="275" r:id="rId18"/>
    <p:sldId id="276" r:id="rId19"/>
    <p:sldId id="277" r:id="rId20"/>
    <p:sldId id="278" r:id="rId21"/>
    <p:sldId id="279" r:id="rId22"/>
    <p:sldId id="280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76" autoAdjust="0"/>
  </p:normalViewPr>
  <p:slideViewPr>
    <p:cSldViewPr>
      <p:cViewPr varScale="1">
        <p:scale>
          <a:sx n="86" d="100"/>
          <a:sy n="86" d="100"/>
        </p:scale>
        <p:origin x="-61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2FD92-44ED-4382-A02C-E0BDBAA25A5A}" type="datetimeFigureOut">
              <a:rPr lang="en-GB" smtClean="0"/>
              <a:t>10/07/2014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20324-5CF1-4C73-82DB-E5502B9351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301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2FD92-44ED-4382-A02C-E0BDBAA25A5A}" type="datetimeFigureOut">
              <a:rPr lang="en-GB" smtClean="0"/>
              <a:t>10/07/2014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20324-5CF1-4C73-82DB-E5502B9351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842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2FD92-44ED-4382-A02C-E0BDBAA25A5A}" type="datetimeFigureOut">
              <a:rPr lang="en-GB" smtClean="0"/>
              <a:t>10/07/2014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20324-5CF1-4C73-82DB-E5502B9351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680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2FD92-44ED-4382-A02C-E0BDBAA25A5A}" type="datetimeFigureOut">
              <a:rPr lang="en-GB" smtClean="0"/>
              <a:t>10/07/2014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20324-5CF1-4C73-82DB-E5502B9351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82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2FD92-44ED-4382-A02C-E0BDBAA25A5A}" type="datetimeFigureOut">
              <a:rPr lang="en-GB" smtClean="0"/>
              <a:t>10/07/2014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20324-5CF1-4C73-82DB-E5502B9351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359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2FD92-44ED-4382-A02C-E0BDBAA25A5A}" type="datetimeFigureOut">
              <a:rPr lang="en-GB" smtClean="0"/>
              <a:t>10/07/2014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20324-5CF1-4C73-82DB-E5502B9351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583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2FD92-44ED-4382-A02C-E0BDBAA25A5A}" type="datetimeFigureOut">
              <a:rPr lang="en-GB" smtClean="0"/>
              <a:t>10/07/2014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20324-5CF1-4C73-82DB-E5502B9351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3251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2FD92-44ED-4382-A02C-E0BDBAA25A5A}" type="datetimeFigureOut">
              <a:rPr lang="en-GB" smtClean="0"/>
              <a:t>10/07/2014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20324-5CF1-4C73-82DB-E5502B9351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37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2FD92-44ED-4382-A02C-E0BDBAA25A5A}" type="datetimeFigureOut">
              <a:rPr lang="en-GB" smtClean="0"/>
              <a:t>10/07/2014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20324-5CF1-4C73-82DB-E5502B9351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029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2FD92-44ED-4382-A02C-E0BDBAA25A5A}" type="datetimeFigureOut">
              <a:rPr lang="en-GB" smtClean="0"/>
              <a:t>10/07/2014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20324-5CF1-4C73-82DB-E5502B9351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0745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2FD92-44ED-4382-A02C-E0BDBAA25A5A}" type="datetimeFigureOut">
              <a:rPr lang="en-GB" smtClean="0"/>
              <a:t>10/07/2014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20324-5CF1-4C73-82DB-E5502B9351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6330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2FD92-44ED-4382-A02C-E0BDBAA25A5A}" type="datetimeFigureOut">
              <a:rPr lang="en-GB" smtClean="0"/>
              <a:t>10/07/2014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20324-5CF1-4C73-82DB-E5502B9351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9996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0" t="12769" r="12787"/>
          <a:stretch/>
        </p:blipFill>
        <p:spPr>
          <a:xfrm>
            <a:off x="251520" y="1196752"/>
            <a:ext cx="5212603" cy="338437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43608" y="116632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Michael Atkinson receiving the Weiss Medal from ARR Chair, </a:t>
            </a:r>
            <a:r>
              <a:rPr lang="en-GB" dirty="0" err="1" smtClean="0"/>
              <a:t>Rhona</a:t>
            </a:r>
            <a:r>
              <a:rPr lang="en-GB" dirty="0" smtClean="0"/>
              <a:t> Anderson and Bernard Weiss.</a:t>
            </a:r>
            <a:endParaRPr lang="en-GB" dirty="0"/>
          </a:p>
        </p:txBody>
      </p:sp>
      <p:pic>
        <p:nvPicPr>
          <p:cNvPr id="5" name="Picture 2" descr="C:\Users\bafy3\AppData\Local\Microsoft\Windows\Temporary Internet Files\Content.Outlook\PWGWEOZO\20140701_19571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5" t="12691" r="17349"/>
          <a:stretch/>
        </p:blipFill>
        <p:spPr bwMode="auto">
          <a:xfrm>
            <a:off x="5213893" y="2888837"/>
            <a:ext cx="3395449" cy="361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074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555776"/>
            <a:ext cx="4032448" cy="40324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1054" y="116632"/>
            <a:ext cx="80648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following Scientists in Training (SITS) were chosen to present short talks: </a:t>
            </a:r>
          </a:p>
          <a:p>
            <a:endParaRPr lang="en-GB" dirty="0" smtClean="0"/>
          </a:p>
          <a:p>
            <a:pPr algn="ctr"/>
            <a:r>
              <a:rPr lang="en-GB" dirty="0" smtClean="0"/>
              <a:t>Cynthia Eccles, Grainne Manning, </a:t>
            </a:r>
            <a:r>
              <a:rPr lang="fr-FR" dirty="0" smtClean="0"/>
              <a:t>Simon Horn</a:t>
            </a:r>
            <a:r>
              <a:rPr lang="en-GB" dirty="0" smtClean="0"/>
              <a:t>, </a:t>
            </a:r>
            <a:r>
              <a:rPr lang="fr-FR" dirty="0" err="1" smtClean="0"/>
              <a:t>Saray</a:t>
            </a:r>
            <a:r>
              <a:rPr lang="fr-FR" dirty="0" smtClean="0"/>
              <a:t> </a:t>
            </a:r>
            <a:r>
              <a:rPr lang="fr-FR" dirty="0"/>
              <a:t>Jevons</a:t>
            </a:r>
            <a:endParaRPr lang="en-GB" dirty="0"/>
          </a:p>
          <a:p>
            <a:pPr algn="ctr"/>
            <a:r>
              <a:rPr lang="fr-FR" dirty="0"/>
              <a:t>Anne-Sophie </a:t>
            </a:r>
            <a:r>
              <a:rPr lang="fr-FR" dirty="0" err="1" smtClean="0"/>
              <a:t>Schreurs</a:t>
            </a:r>
            <a:r>
              <a:rPr lang="en-GB" dirty="0" smtClean="0"/>
              <a:t>, </a:t>
            </a:r>
            <a:r>
              <a:rPr lang="fr-FR" dirty="0" smtClean="0"/>
              <a:t>Lara Barazzuol</a:t>
            </a:r>
            <a:r>
              <a:rPr lang="en-GB" dirty="0" smtClean="0"/>
              <a:t>, </a:t>
            </a:r>
            <a:r>
              <a:rPr lang="fr-FR" dirty="0" err="1" smtClean="0"/>
              <a:t>Dafni-Eleftheria</a:t>
            </a:r>
            <a:r>
              <a:rPr lang="fr-FR" dirty="0" smtClean="0"/>
              <a:t> </a:t>
            </a:r>
            <a:r>
              <a:rPr lang="fr-FR" dirty="0" err="1" smtClean="0"/>
              <a:t>Pefani</a:t>
            </a:r>
            <a:r>
              <a:rPr lang="en-GB" dirty="0"/>
              <a:t> </a:t>
            </a:r>
            <a:r>
              <a:rPr lang="en-GB" dirty="0" smtClean="0"/>
              <a:t>and </a:t>
            </a:r>
            <a:r>
              <a:rPr lang="fr-FR" dirty="0" err="1" smtClean="0"/>
              <a:t>Iosifina</a:t>
            </a:r>
            <a:r>
              <a:rPr lang="fr-FR" dirty="0" smtClean="0"/>
              <a:t> </a:t>
            </a:r>
            <a:r>
              <a:rPr lang="fr-FR" dirty="0" err="1"/>
              <a:t>Foskolou</a:t>
            </a:r>
            <a:endParaRPr lang="en-GB" dirty="0"/>
          </a:p>
          <a:p>
            <a:endParaRPr lang="fr-FR" b="1" dirty="0" smtClean="0"/>
          </a:p>
          <a:p>
            <a:r>
              <a:rPr lang="fr-FR" b="1" dirty="0" smtClean="0"/>
              <a:t>All SIT </a:t>
            </a:r>
            <a:r>
              <a:rPr lang="fr-FR" b="1" dirty="0" err="1" smtClean="0"/>
              <a:t>talks</a:t>
            </a:r>
            <a:r>
              <a:rPr lang="fr-FR" b="1" dirty="0" smtClean="0"/>
              <a:t> </a:t>
            </a:r>
            <a:r>
              <a:rPr lang="fr-FR" b="1" dirty="0" err="1" smtClean="0"/>
              <a:t>were</a:t>
            </a:r>
            <a:r>
              <a:rPr lang="fr-FR" b="1" dirty="0" smtClean="0"/>
              <a:t> excellent and the SIT </a:t>
            </a:r>
            <a:r>
              <a:rPr lang="fr-FR" b="1" dirty="0" err="1"/>
              <a:t>presentation</a:t>
            </a:r>
            <a:r>
              <a:rPr lang="fr-FR" b="1" dirty="0"/>
              <a:t> </a:t>
            </a:r>
            <a:r>
              <a:rPr lang="fr-FR" b="1" dirty="0" err="1" smtClean="0"/>
              <a:t>prize</a:t>
            </a:r>
            <a:r>
              <a:rPr lang="fr-FR" b="1" dirty="0" smtClean="0"/>
              <a:t> </a:t>
            </a:r>
            <a:r>
              <a:rPr lang="fr-FR" b="1" dirty="0" err="1" smtClean="0"/>
              <a:t>was</a:t>
            </a:r>
            <a:r>
              <a:rPr lang="fr-FR" b="1" dirty="0" smtClean="0"/>
              <a:t> </a:t>
            </a:r>
            <a:r>
              <a:rPr lang="fr-FR" b="1" dirty="0" err="1" smtClean="0"/>
              <a:t>awarded</a:t>
            </a:r>
            <a:r>
              <a:rPr lang="fr-FR" b="1" dirty="0" smtClean="0"/>
              <a:t> to</a:t>
            </a:r>
            <a:r>
              <a:rPr lang="en-GB" b="1" dirty="0" smtClean="0"/>
              <a:t>:</a:t>
            </a:r>
            <a:endParaRPr lang="en-GB" dirty="0"/>
          </a:p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3635896" y="2060848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/>
              <a:t>Iosifina</a:t>
            </a:r>
            <a:r>
              <a:rPr lang="fr-FR" b="1" dirty="0"/>
              <a:t> </a:t>
            </a:r>
            <a:r>
              <a:rPr lang="fr-FR" b="1" dirty="0" err="1"/>
              <a:t>Foskolou</a:t>
            </a:r>
            <a:endParaRPr lang="en-GB" b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1222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7292" y="260648"/>
            <a:ext cx="8841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ARR Poster prizes (sponsored by EACR) were awarded to: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82" t="15148" r="28035" b="13078"/>
          <a:stretch/>
        </p:blipFill>
        <p:spPr>
          <a:xfrm>
            <a:off x="179512" y="764704"/>
            <a:ext cx="2833236" cy="25173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1" t="19569" r="45245" b="21660"/>
          <a:stretch/>
        </p:blipFill>
        <p:spPr>
          <a:xfrm>
            <a:off x="3036238" y="825806"/>
            <a:ext cx="3138809" cy="251731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7383" r="17049" b="25102"/>
          <a:stretch/>
        </p:blipFill>
        <p:spPr>
          <a:xfrm>
            <a:off x="185207" y="3449905"/>
            <a:ext cx="4602856" cy="244020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4" t="31864" r="36229" b="25348"/>
          <a:stretch/>
        </p:blipFill>
        <p:spPr>
          <a:xfrm>
            <a:off x="5436094" y="3511007"/>
            <a:ext cx="3227713" cy="241039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9" t="38361" r="50465" b="15901"/>
          <a:stretch/>
        </p:blipFill>
        <p:spPr>
          <a:xfrm>
            <a:off x="6439976" y="791250"/>
            <a:ext cx="2587219" cy="247955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496943" y="82740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Martin Kerr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1596130" y="3615094"/>
            <a:ext cx="1550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Sarah </a:t>
            </a:r>
            <a:r>
              <a:rPr lang="en-GB" dirty="0" err="1" smtClean="0"/>
              <a:t>Sabir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5422384" y="3506944"/>
            <a:ext cx="3255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/>
              <a:t>Ronja</a:t>
            </a:r>
            <a:r>
              <a:rPr lang="en-GB" dirty="0" smtClean="0"/>
              <a:t> </a:t>
            </a:r>
            <a:r>
              <a:rPr lang="en-GB" dirty="0" err="1" smtClean="0"/>
              <a:t>Diemer-Biehs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485757" y="829114"/>
            <a:ext cx="1550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Laury</a:t>
            </a:r>
            <a:r>
              <a:rPr lang="en-GB" dirty="0"/>
              <a:t> </a:t>
            </a:r>
            <a:r>
              <a:rPr lang="en-GB" dirty="0" err="1" smtClean="0"/>
              <a:t>Perriaud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4860032" y="791250"/>
            <a:ext cx="1440161" cy="367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Alex Walker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971601" y="6237312"/>
            <a:ext cx="8055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Francois </a:t>
            </a:r>
            <a:r>
              <a:rPr lang="en-GB" dirty="0" err="1" smtClean="0"/>
              <a:t>Boussin</a:t>
            </a:r>
            <a:r>
              <a:rPr lang="en-GB" dirty="0" smtClean="0"/>
              <a:t> was also awarded a poster prize (photograph not available)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567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2" t="13112" r="19579" b="-427"/>
          <a:stretch/>
        </p:blipFill>
        <p:spPr>
          <a:xfrm>
            <a:off x="1094558" y="476672"/>
            <a:ext cx="6550702" cy="53227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51720" y="5949280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Poster Prize being </a:t>
            </a:r>
            <a:r>
              <a:rPr lang="en-GB" dirty="0"/>
              <a:t>awarded to </a:t>
            </a:r>
            <a:r>
              <a:rPr lang="en-GB" dirty="0" err="1"/>
              <a:t>Laury</a:t>
            </a:r>
            <a:r>
              <a:rPr lang="en-GB" dirty="0"/>
              <a:t> </a:t>
            </a:r>
            <a:r>
              <a:rPr lang="en-GB" dirty="0" err="1"/>
              <a:t>Perriaud</a:t>
            </a:r>
            <a:endParaRPr lang="en-GB" dirty="0"/>
          </a:p>
          <a:p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409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" t="18368" r="41304"/>
          <a:stretch/>
        </p:blipFill>
        <p:spPr>
          <a:xfrm>
            <a:off x="1835696" y="764704"/>
            <a:ext cx="5126636" cy="49762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67744" y="5882554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Poster Prize being awarded to </a:t>
            </a:r>
            <a:r>
              <a:rPr lang="en-GB" dirty="0" smtClean="0"/>
              <a:t>Alex Walker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291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4" t="16127" r="13770"/>
          <a:stretch/>
        </p:blipFill>
        <p:spPr>
          <a:xfrm>
            <a:off x="971600" y="548680"/>
            <a:ext cx="7300210" cy="51128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39752" y="6021288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Poster Prize being awarded to </a:t>
            </a:r>
            <a:r>
              <a:rPr lang="en-GB" dirty="0" smtClean="0"/>
              <a:t>Sarah Sabir.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258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7" t="26845" r="26885" b="-1127"/>
          <a:stretch/>
        </p:blipFill>
        <p:spPr>
          <a:xfrm>
            <a:off x="1259632" y="404664"/>
            <a:ext cx="6514378" cy="57040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11760" y="6237312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Poster Prize being awarded to </a:t>
            </a:r>
            <a:r>
              <a:rPr lang="en-GB" dirty="0" smtClean="0"/>
              <a:t>Martin Kerr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2349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0" t="31619" r="29836"/>
          <a:stretch/>
        </p:blipFill>
        <p:spPr>
          <a:xfrm>
            <a:off x="1691680" y="432735"/>
            <a:ext cx="5761650" cy="541290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51720" y="6021288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Poster Prize being awarded to </a:t>
            </a:r>
            <a:r>
              <a:rPr lang="en-GB" dirty="0" err="1"/>
              <a:t>Ronja</a:t>
            </a:r>
            <a:r>
              <a:rPr lang="en-GB" dirty="0"/>
              <a:t> </a:t>
            </a:r>
            <a:r>
              <a:rPr lang="en-GB" dirty="0" err="1"/>
              <a:t>Diemer-Biehs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778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2584" y="50968"/>
            <a:ext cx="9036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ARR Early Career Investigator Awards were awarded </a:t>
            </a:r>
            <a:r>
              <a:rPr lang="en-GB" dirty="0" smtClean="0"/>
              <a:t>to: </a:t>
            </a:r>
            <a:endParaRPr lang="en-GB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2945" r="8716" b="-918"/>
          <a:stretch/>
        </p:blipFill>
        <p:spPr>
          <a:xfrm>
            <a:off x="251520" y="432579"/>
            <a:ext cx="1800200" cy="22666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7544" y="2678105"/>
            <a:ext cx="1887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Lara </a:t>
            </a:r>
            <a:r>
              <a:rPr lang="en-GB" dirty="0" err="1"/>
              <a:t>B</a:t>
            </a:r>
            <a:r>
              <a:rPr lang="en-GB" dirty="0" err="1" smtClean="0"/>
              <a:t>arazzuol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1" t="29743" r="25082" b="10594"/>
          <a:stretch/>
        </p:blipFill>
        <p:spPr>
          <a:xfrm>
            <a:off x="2150072" y="404664"/>
            <a:ext cx="1920857" cy="227344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51467" y="2673334"/>
            <a:ext cx="1791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Simon Horn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81" t="36590" r="24820" b="8298"/>
          <a:stretch/>
        </p:blipFill>
        <p:spPr>
          <a:xfrm>
            <a:off x="4283968" y="437483"/>
            <a:ext cx="2008496" cy="225685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737" y="2678105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Jane Bryant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91" t="19402" r="30194" b="11257"/>
          <a:stretch/>
        </p:blipFill>
        <p:spPr>
          <a:xfrm>
            <a:off x="6651911" y="465554"/>
            <a:ext cx="1559622" cy="227344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675346" y="268176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James Wilson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23" t="18418" r="31439" b="14385"/>
          <a:stretch/>
        </p:blipFill>
        <p:spPr>
          <a:xfrm>
            <a:off x="251520" y="3291401"/>
            <a:ext cx="1786793" cy="223980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33889" y="5531205"/>
            <a:ext cx="1779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/>
              <a:t>Balzas</a:t>
            </a:r>
            <a:r>
              <a:rPr lang="en-GB" dirty="0" smtClean="0"/>
              <a:t> </a:t>
            </a:r>
            <a:r>
              <a:rPr lang="en-GB" dirty="0" err="1" smtClean="0"/>
              <a:t>Madas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48" t="22888" r="27642" b="9735"/>
          <a:stretch/>
        </p:blipFill>
        <p:spPr>
          <a:xfrm>
            <a:off x="2506637" y="3304512"/>
            <a:ext cx="1737176" cy="228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506637" y="5533568"/>
            <a:ext cx="20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Grainne Manning</a:t>
            </a:r>
            <a:endParaRPr lang="en-GB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94" t="28589" r="38412" b="48912"/>
          <a:stretch/>
        </p:blipFill>
        <p:spPr>
          <a:xfrm rot="5400000">
            <a:off x="4255429" y="3799739"/>
            <a:ext cx="2351598" cy="133492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744141" y="5585420"/>
            <a:ext cx="20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Phoebe Lam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79" t="14370" r="17323" b="51186"/>
          <a:stretch/>
        </p:blipFill>
        <p:spPr>
          <a:xfrm rot="5400000">
            <a:off x="6335141" y="3787055"/>
            <a:ext cx="2408181" cy="108012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804985" y="5531205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Anne-Sophie </a:t>
            </a:r>
            <a:r>
              <a:rPr lang="en-GB" dirty="0" err="1" smtClean="0"/>
              <a:t>Schreurs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6177536"/>
            <a:ext cx="82386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Awards to Grainne Manning, </a:t>
            </a:r>
            <a:r>
              <a:rPr lang="en-GB" dirty="0" err="1"/>
              <a:t>Balzas</a:t>
            </a:r>
            <a:r>
              <a:rPr lang="en-GB" dirty="0"/>
              <a:t> </a:t>
            </a:r>
            <a:r>
              <a:rPr lang="en-GB" dirty="0" err="1"/>
              <a:t>Madas</a:t>
            </a:r>
            <a:r>
              <a:rPr lang="en-GB" dirty="0"/>
              <a:t> and Anne-Sophie </a:t>
            </a:r>
            <a:r>
              <a:rPr lang="en-GB" dirty="0" err="1"/>
              <a:t>Schreurs</a:t>
            </a:r>
            <a:r>
              <a:rPr lang="en-GB" dirty="0"/>
              <a:t> were sponsored by EACR</a:t>
            </a:r>
            <a:r>
              <a:rPr lang="en-GB" dirty="0" smtClean="0"/>
              <a:t>. Cynthia Eccles was also an award winner but a photo is not available.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556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39" t="21537" r="5081"/>
          <a:stretch/>
        </p:blipFill>
        <p:spPr>
          <a:xfrm>
            <a:off x="1763688" y="188640"/>
            <a:ext cx="5688631" cy="55850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47664" y="5968181"/>
            <a:ext cx="6372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Lara Barazzuol receiving an ARR Early  Career Investigator Award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892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9897" r="20492"/>
          <a:stretch/>
        </p:blipFill>
        <p:spPr>
          <a:xfrm>
            <a:off x="827584" y="692696"/>
            <a:ext cx="7546425" cy="49685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19672" y="5877272"/>
            <a:ext cx="5904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Simon Horn receiving </a:t>
            </a:r>
            <a:r>
              <a:rPr lang="en-GB" dirty="0"/>
              <a:t>an ARR Early </a:t>
            </a:r>
            <a:r>
              <a:rPr lang="en-GB" dirty="0" smtClean="0"/>
              <a:t> Career Investigator </a:t>
            </a:r>
            <a:r>
              <a:rPr lang="en-GB" dirty="0"/>
              <a:t>Award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086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7" t="18586" r="27705"/>
          <a:stretch/>
        </p:blipFill>
        <p:spPr>
          <a:xfrm>
            <a:off x="1907704" y="476672"/>
            <a:ext cx="5516380" cy="496299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902264" y="5805264"/>
            <a:ext cx="60598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/>
              <a:t>Balzas</a:t>
            </a:r>
            <a:r>
              <a:rPr lang="en-GB" dirty="0"/>
              <a:t> </a:t>
            </a:r>
            <a:r>
              <a:rPr lang="en-GB" dirty="0" err="1"/>
              <a:t>Madas</a:t>
            </a:r>
            <a:r>
              <a:rPr lang="en-GB" dirty="0"/>
              <a:t> receiving an ARR </a:t>
            </a:r>
            <a:r>
              <a:rPr lang="en-GB" dirty="0" smtClean="0"/>
              <a:t>Early Career </a:t>
            </a:r>
            <a:r>
              <a:rPr lang="en-GB" dirty="0"/>
              <a:t>Investigator Award</a:t>
            </a:r>
          </a:p>
          <a:p>
            <a:r>
              <a:rPr lang="en-GB" dirty="0" smtClean="0"/>
              <a:t>-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383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3" t="14406" r="26393"/>
          <a:stretch/>
        </p:blipFill>
        <p:spPr>
          <a:xfrm>
            <a:off x="1475656" y="404664"/>
            <a:ext cx="6340840" cy="52178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87624" y="5893390"/>
            <a:ext cx="6628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Grainne </a:t>
            </a:r>
            <a:r>
              <a:rPr lang="en-GB" dirty="0"/>
              <a:t>Manning receiving an ARR Early </a:t>
            </a:r>
            <a:r>
              <a:rPr lang="en-GB" dirty="0" err="1" smtClean="0"/>
              <a:t>CareerInvestigator</a:t>
            </a:r>
            <a:r>
              <a:rPr lang="en-GB" dirty="0" smtClean="0"/>
              <a:t> </a:t>
            </a:r>
            <a:r>
              <a:rPr lang="en-GB" dirty="0"/>
              <a:t>Award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953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9" t="16434" r="24263" b="-553"/>
          <a:stretch/>
        </p:blipFill>
        <p:spPr>
          <a:xfrm>
            <a:off x="1403648" y="692696"/>
            <a:ext cx="6355830" cy="51278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35696" y="6021288"/>
            <a:ext cx="6211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James </a:t>
            </a:r>
            <a:r>
              <a:rPr lang="en-GB" dirty="0"/>
              <a:t>Wilson receiving an ARR Early </a:t>
            </a:r>
            <a:r>
              <a:rPr lang="en-GB" dirty="0" smtClean="0"/>
              <a:t>Career Investigator Award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98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1" t="13914" r="25081"/>
          <a:stretch/>
        </p:blipFill>
        <p:spPr>
          <a:xfrm>
            <a:off x="1619672" y="476672"/>
            <a:ext cx="6355831" cy="52478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39752" y="5949280"/>
            <a:ext cx="5563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Jane Bryant receiving an Early Career Investigator Award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533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6" t="22459" r="14882" b="22459"/>
          <a:stretch/>
        </p:blipFill>
        <p:spPr>
          <a:xfrm rot="5400000">
            <a:off x="1845029" y="1699979"/>
            <a:ext cx="4991725" cy="28331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75656" y="5960468"/>
            <a:ext cx="597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Phoebe </a:t>
            </a:r>
            <a:r>
              <a:rPr lang="en-GB" dirty="0"/>
              <a:t>Lam receiving an ARR Early </a:t>
            </a:r>
            <a:r>
              <a:rPr lang="en-GB" dirty="0" smtClean="0"/>
              <a:t>Career Investigator </a:t>
            </a:r>
            <a:r>
              <a:rPr lang="en-GB" dirty="0"/>
              <a:t>Award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056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05" t="9913" r="3146" b="7901"/>
          <a:stretch/>
        </p:blipFill>
        <p:spPr>
          <a:xfrm rot="5400000">
            <a:off x="1836844" y="1212524"/>
            <a:ext cx="6130979" cy="42272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19672" y="6391627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Anne-Sophie </a:t>
            </a:r>
            <a:r>
              <a:rPr lang="en-GB" dirty="0" err="1" smtClean="0"/>
              <a:t>Schreurs</a:t>
            </a:r>
            <a:r>
              <a:rPr lang="en-GB" dirty="0"/>
              <a:t> receiving an ARR </a:t>
            </a:r>
            <a:r>
              <a:rPr lang="en-GB" dirty="0" smtClean="0"/>
              <a:t>Early Career </a:t>
            </a:r>
            <a:r>
              <a:rPr lang="en-GB" dirty="0"/>
              <a:t>Investigator Award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875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4" t="12299" r="2951"/>
          <a:stretch/>
        </p:blipFill>
        <p:spPr>
          <a:xfrm>
            <a:off x="755576" y="404664"/>
            <a:ext cx="7600013" cy="45109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55576" y="5445224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Penny Jeggo receiving flowers and champagne from ARR chair, </a:t>
            </a:r>
            <a:r>
              <a:rPr lang="en-GB" dirty="0" err="1" smtClean="0"/>
              <a:t>Rhona</a:t>
            </a:r>
            <a:r>
              <a:rPr lang="en-GB" dirty="0" smtClean="0"/>
              <a:t> Anderson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404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16" t="14576" b="4403"/>
          <a:stretch/>
        </p:blipFill>
        <p:spPr>
          <a:xfrm rot="5400000">
            <a:off x="-726025" y="1259619"/>
            <a:ext cx="6481566" cy="41672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76056" y="2852936"/>
            <a:ext cx="3384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The past and current ARR chairs:</a:t>
            </a:r>
          </a:p>
          <a:p>
            <a:pPr algn="ctr"/>
            <a:r>
              <a:rPr lang="en-GB" dirty="0" smtClean="0"/>
              <a:t>Kaye Williams and </a:t>
            </a:r>
            <a:r>
              <a:rPr lang="en-GB" dirty="0" err="1" smtClean="0"/>
              <a:t>Rhona</a:t>
            </a:r>
            <a:r>
              <a:rPr lang="en-GB" dirty="0" smtClean="0"/>
              <a:t> Anderson</a:t>
            </a:r>
          </a:p>
        </p:txBody>
      </p:sp>
    </p:spTree>
    <p:extLst>
      <p:ext uri="{BB962C8B-B14F-4D97-AF65-F5344CB8AC3E}">
        <p14:creationId xmlns:p14="http://schemas.microsoft.com/office/powerpoint/2010/main" val="355590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85" t="30255" r="19836"/>
          <a:stretch/>
        </p:blipFill>
        <p:spPr>
          <a:xfrm>
            <a:off x="1187624" y="612507"/>
            <a:ext cx="5472608" cy="496084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0636" y="5805264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Three of the organisers of ARR2014  (Penny Jeggo, Eric O’Neill and Ester Hammond) (</a:t>
            </a:r>
            <a:r>
              <a:rPr lang="en-GB" dirty="0" err="1" smtClean="0"/>
              <a:t>Rhona</a:t>
            </a:r>
            <a:r>
              <a:rPr lang="en-GB" dirty="0" smtClean="0"/>
              <a:t> Anderson is missing!)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529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7" t="14160" r="44016"/>
          <a:stretch/>
        </p:blipFill>
        <p:spPr>
          <a:xfrm>
            <a:off x="2483768" y="260648"/>
            <a:ext cx="4024859" cy="52328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832" y="5962455"/>
            <a:ext cx="5872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Mike Atkinson receiving a late-submitted abstract award from Don Jones!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69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1" t="19078" r="46230"/>
          <a:stretch/>
        </p:blipFill>
        <p:spPr>
          <a:xfrm>
            <a:off x="2267744" y="188640"/>
            <a:ext cx="4659274" cy="54371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45053" y="5733256"/>
            <a:ext cx="59046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Martin Brown receiving the furthest person travelled Award – he came from California – just two miles further than Anne-Sophie </a:t>
            </a:r>
            <a:r>
              <a:rPr lang="en-GB" dirty="0" err="1" smtClean="0"/>
              <a:t>Schreurs</a:t>
            </a:r>
            <a:r>
              <a:rPr lang="en-GB" dirty="0" smtClean="0"/>
              <a:t> – the runner up!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385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349</Words>
  <Application>Microsoft Office PowerPoint</Application>
  <PresentationFormat>On-screen Show (4:3)</PresentationFormat>
  <Paragraphs>46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Penny Jeggo</cp:lastModifiedBy>
  <cp:revision>31</cp:revision>
  <dcterms:created xsi:type="dcterms:W3CDTF">2014-07-05T21:50:49Z</dcterms:created>
  <dcterms:modified xsi:type="dcterms:W3CDTF">2014-07-10T16:36:10Z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-1416563869</vt:i4>
  </property>
  <property fmtid="{D5CDD505-2E9C-101B-9397-08002B2CF9AE}" pid="3" name="_NewReviewCycle">
    <vt:lpwstr/>
  </property>
  <property fmtid="{D5CDD505-2E9C-101B-9397-08002B2CF9AE}" pid="4" name="_EmailSubject">
    <vt:lpwstr>for the link</vt:lpwstr>
  </property>
  <property fmtid="{D5CDD505-2E9C-101B-9397-08002B2CF9AE}" pid="5" name="_AuthorEmail">
    <vt:lpwstr>p.a.jeggo@sussex.ac.uk</vt:lpwstr>
  </property>
  <property fmtid="{D5CDD505-2E9C-101B-9397-08002B2CF9AE}" pid="6" name="_AuthorEmailDisplayName">
    <vt:lpwstr>Penny Jeggo</vt:lpwstr>
  </property>
</Properties>
</file>