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78" d="100"/>
          <a:sy n="78" d="100"/>
        </p:scale>
        <p:origin x="1338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C5523-014F-F140-BAF0-5F66A5319E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7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C07A1-5AEF-E54B-8F36-8D765AAB4B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7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F198-560F-CB43-911C-024EA22EA3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2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2FF6-063F-2D4E-BE1C-814A1CA0D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544-D2AD-FF48-8F11-2C40A40AE1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26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A9866-E131-954E-9970-4F57F156B3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4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465EA-E760-8940-BCEC-B8CCA1FB19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4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EDF1-DBB6-774C-AC95-D31EC8E5B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25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DEB4-75C3-B344-95C0-FE2CA4B192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4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6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67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09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62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7339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48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4B07-07C8-E04E-BFFD-5FD705752A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13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7D26-B024-0D4D-9D6C-B2BD8A9719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02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72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DA7AF7-10EF-6840-B2B0-60D2E695D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0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foreign-travel-advice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ssex.ac.uk/internal/doctoralschool/esrcdtc/funding/oiv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FDE95F2B-E5B8-489A-9024-B53F7A8F4FF2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ESRC Funding Opportunities   </a:t>
            </a:r>
            <a:endParaRPr lang="en-GB" dirty="0"/>
          </a:p>
        </p:txBody>
      </p:sp>
      <p:sp>
        <p:nvSpPr>
          <p:cNvPr id="3" name="_OM_BulletList_"/>
          <p:cNvSpPr>
            <a:spLocks noGrp="1"/>
          </p:cNvSpPr>
          <p:nvPr>
            <p:ph type="body" idx="1"/>
          </p:nvPr>
        </p:nvSpPr>
        <p:spPr>
          <a:xfrm>
            <a:off x="457200" y="1412875"/>
            <a:ext cx="4114800" cy="3453253"/>
          </a:xfrm>
        </p:spPr>
        <p:txBody>
          <a:bodyPr>
            <a:spAutoFit/>
          </a:bodyPr>
          <a:lstStyle/>
          <a:p>
            <a:r>
              <a:rPr lang="en-US" dirty="0" smtClean="0"/>
              <a:t>RTSG</a:t>
            </a:r>
          </a:p>
          <a:p>
            <a:r>
              <a:rPr lang="en-US" dirty="0" smtClean="0"/>
              <a:t>Overseas Fieldwork</a:t>
            </a:r>
          </a:p>
          <a:p>
            <a:r>
              <a:rPr lang="en-US" dirty="0" smtClean="0"/>
              <a:t>Overseas Institutional Placements</a:t>
            </a:r>
          </a:p>
          <a:p>
            <a:r>
              <a:rPr lang="en-US" dirty="0" smtClean="0"/>
              <a:t>Further development opportunities</a:t>
            </a:r>
          </a:p>
          <a:p>
            <a:endParaRPr lang="en-GB" dirty="0"/>
          </a:p>
        </p:txBody>
      </p:sp>
      <p:pic>
        <p:nvPicPr>
          <p:cNvPr id="4" name="_OM_1_branch_112_5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0" y="1412875"/>
            <a:ext cx="40132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6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CE13051A-4D12-4C87-B31D-49971EA3B662}{3BFDAB25-30BB-4184-ADE2-E4B656A7E67D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0648"/>
            <a:ext cx="6554867" cy="1584176"/>
          </a:xfrm>
        </p:spPr>
        <p:txBody>
          <a:bodyPr/>
          <a:lstStyle/>
          <a:p>
            <a:r>
              <a:rPr lang="en-GB" dirty="0" smtClean="0"/>
              <a:t>RTSG Funding for: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844824"/>
            <a:ext cx="720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UK fieldwork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Conferences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Language training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Survey costs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And more…………….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8783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A8696578-688D-4C0A-B40F-AF1677FF90E7}{3BFDAB25-30BB-4184-ADE2-E4B656A7E67D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554867" cy="1524000"/>
          </a:xfrm>
        </p:spPr>
        <p:txBody>
          <a:bodyPr/>
          <a:lstStyle/>
          <a:p>
            <a:r>
              <a:rPr lang="en-GB" dirty="0" smtClean="0"/>
              <a:t>How to apply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700808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Pooled fund based on £750 per year per researcher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Discuss with supervisor – complete form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Attach estimate / quotation to your application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Submit to DTC for approval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Once  approved – submit expense claim with receipts for reimbursement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8474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54A92B6E-86B0-477E-B046-8FB674B7CD93}{FDE95F2B-E5B8-489A-9024-B53F7A8F4FF2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Overseas Fieldwork allowance</a:t>
            </a:r>
            <a:endParaRPr lang="en-GB" dirty="0"/>
          </a:p>
        </p:txBody>
      </p:sp>
      <p:sp>
        <p:nvSpPr>
          <p:cNvPr id="3" name="_OM_BulletList_"/>
          <p:cNvSpPr>
            <a:spLocks noGrp="1"/>
          </p:cNvSpPr>
          <p:nvPr>
            <p:ph type="body" idx="1"/>
          </p:nvPr>
        </p:nvSpPr>
        <p:spPr>
          <a:xfrm>
            <a:off x="457200" y="1991494"/>
            <a:ext cx="4114800" cy="400110"/>
          </a:xfrm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4" name="_OM_2_branch_100_62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1412875"/>
            <a:ext cx="4114800" cy="262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5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612BFB89-5B49-4AF5-874C-2BF7854F97CA}{54A92B6E-86B0-477E-B046-8FB674B7CD93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0648"/>
            <a:ext cx="6554867" cy="1224136"/>
          </a:xfrm>
        </p:spPr>
        <p:txBody>
          <a:bodyPr/>
          <a:lstStyle/>
          <a:p>
            <a:r>
              <a:rPr lang="en-GB" dirty="0" smtClean="0"/>
              <a:t>Funding for: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628800"/>
            <a:ext cx="79270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Difficult language training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Return flights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Visas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Vaccinations</a:t>
            </a:r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Interpreter / translation costs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502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FA73C9BA-6DAA-4A1F-B8A7-EF407AD5EBF2}{54A92B6E-86B0-477E-B046-8FB674B7CD93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0648"/>
            <a:ext cx="6554867" cy="1008112"/>
          </a:xfrm>
        </p:spPr>
        <p:txBody>
          <a:bodyPr/>
          <a:lstStyle/>
          <a:p>
            <a:r>
              <a:rPr lang="en-GB" dirty="0" smtClean="0"/>
              <a:t>How to apply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68760"/>
            <a:ext cx="79990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Applications should be made at least 3 months before your intended trip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Check the </a:t>
            </a:r>
            <a:r>
              <a:rPr lang="en-GB" sz="2400" dirty="0" smtClean="0"/>
              <a:t>status </a:t>
            </a:r>
            <a:r>
              <a:rPr lang="en-GB" sz="2400" dirty="0" smtClean="0"/>
              <a:t>of the country on </a:t>
            </a:r>
            <a:r>
              <a:rPr lang="en-GB" sz="2400" dirty="0"/>
              <a:t>FCO website: </a:t>
            </a:r>
            <a:r>
              <a:rPr lang="en-GB" sz="2400" dirty="0">
                <a:hlinkClick r:id="rId2"/>
              </a:rPr>
              <a:t>https://</a:t>
            </a:r>
            <a:r>
              <a:rPr lang="en-GB" sz="2400" dirty="0" smtClean="0">
                <a:hlinkClick r:id="rId2"/>
              </a:rPr>
              <a:t>www.gov.uk/foreign-travel-advice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Contact your School Research and Enterprise Coordinator (REC) for information on your School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Complete application </a:t>
            </a:r>
            <a:r>
              <a:rPr lang="en-GB" sz="2400" smtClean="0"/>
              <a:t>and </a:t>
            </a:r>
            <a:r>
              <a:rPr lang="en-GB" sz="2400" smtClean="0"/>
              <a:t>attach </a:t>
            </a:r>
            <a:r>
              <a:rPr lang="en-GB" sz="2400" dirty="0" smtClean="0"/>
              <a:t>quotes and statement of support from supervisor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Funding requests require the approval of the DTC Director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29953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2D61DEFB-DE1E-4FBE-B495-B8A2FF7F1E4A}{FDE95F2B-E5B8-489A-9024-B53F7A8F4FF2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Overseas Institutional Placements</a:t>
            </a:r>
            <a:endParaRPr lang="en-GB" dirty="0"/>
          </a:p>
        </p:txBody>
      </p:sp>
      <p:sp>
        <p:nvSpPr>
          <p:cNvPr id="3" name="_OM_BulletList_"/>
          <p:cNvSpPr>
            <a:spLocks noGrp="1"/>
          </p:cNvSpPr>
          <p:nvPr>
            <p:ph type="body" idx="1"/>
          </p:nvPr>
        </p:nvSpPr>
        <p:spPr>
          <a:xfrm>
            <a:off x="457200" y="1991494"/>
            <a:ext cx="4114800" cy="400110"/>
          </a:xfrm>
        </p:spPr>
        <p:txBody>
          <a:bodyPr>
            <a:spAutoFit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249142"/>
            <a:ext cx="5000370" cy="275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071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65908320-B464-43D7-905E-D02B832773A6}{2D61DEFB-DE1E-4FBE-B495-B8A2FF7F1E4A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0648"/>
            <a:ext cx="6554867" cy="1152128"/>
          </a:xfrm>
        </p:spPr>
        <p:txBody>
          <a:bodyPr/>
          <a:lstStyle/>
          <a:p>
            <a:r>
              <a:rPr lang="en-GB" dirty="0" smtClean="0"/>
              <a:t>Funding for STUDENTS TO: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412776"/>
            <a:ext cx="770485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Undertake additional specialist research training not available in the UK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Develop language skills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Establish research links to benefit their academic career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Disseminate early research findings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Attend and participate in seminars relevant to their research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Visits between 4 – 13 weeks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789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B4887C89-3BCE-49CC-BF2D-4D5A4A815802}{2D61DEFB-DE1E-4FBE-B495-B8A2FF7F1E4A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32656"/>
            <a:ext cx="6554867" cy="936104"/>
          </a:xfrm>
        </p:spPr>
        <p:txBody>
          <a:bodyPr/>
          <a:lstStyle/>
          <a:p>
            <a:r>
              <a:rPr lang="en-GB" dirty="0" smtClean="0"/>
              <a:t>How to apply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340768"/>
            <a:ext cx="799904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Limited funds – competitive process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Support needed from supervisor and host institution</a:t>
            </a:r>
          </a:p>
          <a:p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Application </a:t>
            </a:r>
            <a:r>
              <a:rPr lang="en-GB" sz="2000" dirty="0"/>
              <a:t>forms available from our website: </a:t>
            </a:r>
            <a:r>
              <a:rPr lang="en-GB" sz="2000" dirty="0">
                <a:hlinkClick r:id="rId2"/>
              </a:rPr>
              <a:t>http://</a:t>
            </a:r>
            <a:r>
              <a:rPr lang="en-GB" sz="2000" dirty="0" smtClean="0">
                <a:hlinkClick r:id="rId2"/>
              </a:rPr>
              <a:t>www.sussex.ac.uk/internal/doctoralschool/esrcdtc/funding/oiv</a:t>
            </a: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Deadline: 4 November 2016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593809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{98BD548A-B97C-49C5-A56B-1352352E9A6C}{FDE95F2B-E5B8-489A-9024-B53F7A8F4FF2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6632"/>
            <a:ext cx="8143056" cy="1440160"/>
          </a:xfrm>
        </p:spPr>
        <p:txBody>
          <a:bodyPr/>
          <a:lstStyle/>
          <a:p>
            <a:r>
              <a:rPr lang="en-GB" b="1" dirty="0" smtClean="0"/>
              <a:t>Further development opportunities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2132856"/>
            <a:ext cx="597666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Placements / internships</a:t>
            </a:r>
          </a:p>
          <a:p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ESRC Media Training</a:t>
            </a:r>
          </a:p>
          <a:p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 smtClean="0"/>
              <a:t>UoS</a:t>
            </a:r>
            <a:r>
              <a:rPr lang="en-GB" sz="2800" dirty="0" smtClean="0"/>
              <a:t> Teacher training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49598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</TotalTime>
  <Words>238</Words>
  <Application>Microsoft Office PowerPoint</Application>
  <PresentationFormat>On-screen Show (4:3)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Century Gothic</vt:lpstr>
      <vt:lpstr>Wingdings 3</vt:lpstr>
      <vt:lpstr>Slice</vt:lpstr>
      <vt:lpstr>ESRC Funding Opportunities   </vt:lpstr>
      <vt:lpstr>RTSG Funding for:</vt:lpstr>
      <vt:lpstr>How to apply</vt:lpstr>
      <vt:lpstr>Overseas Fieldwork allowance</vt:lpstr>
      <vt:lpstr>Funding for:</vt:lpstr>
      <vt:lpstr>How to apply</vt:lpstr>
      <vt:lpstr>Overseas Institutional Placements</vt:lpstr>
      <vt:lpstr>Funding for STUDENTS TO:</vt:lpstr>
      <vt:lpstr>How to apply</vt:lpstr>
      <vt:lpstr>Further development opportunities</vt:lpstr>
    </vt:vector>
  </TitlesOfParts>
  <Company>University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ESRC Funding Opportunities</dc:title>
  <dc:creator>Shelley Jenkins</dc:creator>
  <cp:lastModifiedBy>Shelley Jenkins</cp:lastModifiedBy>
  <cp:revision>7</cp:revision>
  <dcterms:created xsi:type="dcterms:W3CDTF">2016-09-29T14:30:27Z</dcterms:created>
  <dcterms:modified xsi:type="dcterms:W3CDTF">2016-10-03T13:27:56Z</dcterms:modified>
</cp:coreProperties>
</file>